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"/>
  </p:notesMasterIdLst>
  <p:sldIdLst>
    <p:sldId id="280" r:id="rId2"/>
    <p:sldId id="268" r:id="rId3"/>
    <p:sldId id="328" r:id="rId4"/>
    <p:sldId id="329" r:id="rId5"/>
    <p:sldId id="327" r:id="rId6"/>
    <p:sldId id="324" r:id="rId7"/>
    <p:sldId id="326" r:id="rId8"/>
  </p:sldIdLst>
  <p:sldSz cx="16256000" cy="9144000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5077A6"/>
    <a:srgbClr val="E2231A"/>
    <a:srgbClr val="2757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44" autoAdjust="0"/>
  </p:normalViewPr>
  <p:slideViewPr>
    <p:cSldViewPr>
      <p:cViewPr varScale="1">
        <p:scale>
          <a:sx n="79" d="100"/>
          <a:sy n="79" d="100"/>
        </p:scale>
        <p:origin x="79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08" cy="341064"/>
          </a:xfrm>
          <a:prstGeom prst="rect">
            <a:avLst/>
          </a:prstGeom>
        </p:spPr>
        <p:txBody>
          <a:bodyPr vert="horz" lIns="60213" tIns="30107" rIns="60213" bIns="30107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409" y="0"/>
            <a:ext cx="4302877" cy="341064"/>
          </a:xfrm>
          <a:prstGeom prst="rect">
            <a:avLst/>
          </a:prstGeom>
        </p:spPr>
        <p:txBody>
          <a:bodyPr vert="horz" lIns="60213" tIns="30107" rIns="60213" bIns="30107" rtlCol="0"/>
          <a:lstStyle>
            <a:lvl1pPr algn="r">
              <a:defRPr sz="800"/>
            </a:lvl1pPr>
          </a:lstStyle>
          <a:p>
            <a:fld id="{6D25ABD9-7F5C-4E2C-B1D3-BB5344C15BBF}" type="datetimeFigureOut">
              <a:rPr lang="en-US" smtClean="0"/>
              <a:t>9/19/2018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213" tIns="30107" rIns="60213" bIns="301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60213" tIns="30107" rIns="60213" bIns="30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908" cy="341064"/>
          </a:xfrm>
          <a:prstGeom prst="rect">
            <a:avLst/>
          </a:prstGeom>
        </p:spPr>
        <p:txBody>
          <a:bodyPr vert="horz" lIns="60213" tIns="30107" rIns="60213" bIns="30107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409" y="6456612"/>
            <a:ext cx="4302877" cy="341064"/>
          </a:xfrm>
          <a:prstGeom prst="rect">
            <a:avLst/>
          </a:prstGeom>
        </p:spPr>
        <p:txBody>
          <a:bodyPr vert="horz" lIns="60213" tIns="30107" rIns="60213" bIns="30107" rtlCol="0" anchor="b"/>
          <a:lstStyle>
            <a:lvl1pPr algn="r">
              <a:defRPr sz="800"/>
            </a:lvl1pPr>
          </a:lstStyle>
          <a:p>
            <a:fld id="{BDF98A03-F897-4FC4-A997-4793D28AA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5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15990A-AF16-40CE-AAA4-0A47C269C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C35808-5BB0-4B59-8D51-28CAE189C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E94375-CDDA-48AF-9838-5A26479C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526B07-2EE2-4FB3-8604-642DC766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4507CC-D878-4DFF-9A08-63CADFA2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5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03F258-033B-4D12-8E7D-DB31FF00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CD3893-39F5-40F3-A6D8-36D8FE5BF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53D16-F035-4C86-83B2-0732ACC80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CE6E67-6D2E-4992-9634-D28BDBE2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3FD44-844F-4DA9-A0C8-93B1DEE9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22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168165-76AB-42CB-BED3-FF2B863C2E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FB71D1-09F9-4F8E-91F2-B20D69AB3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328C75-AFA6-4044-B1E2-5934DCA1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0A35FF-5997-47DB-958A-95FD651A2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9F11BB-D0F3-408B-94E1-9A24498B2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77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8487A3-079B-40B4-95BF-EAF6915D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41C57D-8C24-4FFB-9E40-CE14E5008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F16411-3A36-4A46-BE8B-FC767931A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DD40C4-6607-4BC1-A9FB-2A104C23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9D05F1-453C-43FD-8031-A2CD8677F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77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D150A-EFEF-4169-BAA3-8CB172172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0253CE-5E95-4B16-B460-D9920A0FC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C7EDC8-E45E-4A9C-A23F-4D6479A4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7C1E4-467B-43D5-8A8D-019BC1080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3D5353-07F4-40F0-A7A0-7211B7DE7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648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04344D-D1E0-4544-BBCC-630A82006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FDAB73-FDF8-43E8-BECB-8EAC3B602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326357-7879-497F-B7AA-B24802769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B6AB53-3553-47E2-9A3E-700CC0D59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3627FD-168A-4A71-AA77-57B1A947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8CAF83-51EF-4019-BE02-E13F4EBE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90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BB706-6A23-4FD7-B3D0-956BBC0B1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F89764-BD2D-4931-8A15-F03BE5F73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1BD69B-4633-4A6F-A67A-22E79642F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10DF621-90FD-44AC-B035-F0AA178027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67F31F-8044-4DA9-A56A-389B7CCA2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B097C9-CE0C-4DBB-B6D7-36BA3D5CF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D0C0B9E-9581-4863-866D-E4FE1ADC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E295DA-357C-4131-BC32-6B4E55C6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32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2FF67-A937-4D88-AD31-E164A912E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5F84378-0D7B-49D6-A387-068618121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CF37ABF-FCE4-4434-A280-E91E84BD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C8EE55-47CA-41B1-AD50-70DF9A89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1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D28AECC-4976-4BE5-A69E-6B84F755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084C89D-C241-4DF5-947A-984FCB1E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1B37E2-9E51-412A-8110-8A1D98C11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2FDBC6-9A1A-486D-948A-38DEFA203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48FA15-9E2D-4906-84B1-65609E7B8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F4BF22-672D-4479-82F9-4D092BD13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204DAA-0D2E-48F5-A2B4-0187EFFA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042BF9-5F98-4B50-AEE3-E24DF3FE7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10C872-3A0E-40B0-9A2D-78D36544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835AE6-95F5-4912-85BC-98D7ED47A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6147345-51F7-4C46-BA97-CE0CF994D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B89A86-AC9D-4BD0-8DD6-0F04D652B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D462B1-31BC-438D-824E-1BDA3194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D0659D-5531-4C41-9180-92385801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97FBC8-70F1-48E2-B375-50355927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78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EDCCB-E41D-4550-B2B0-FC759B1B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DAA829-42B8-431D-A3AD-4635E7C58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ADF2D2-AE11-4D48-B9C5-BEC861905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C006-4DBB-44D3-AFCA-F089106EC407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C9A55E-315C-4C83-9E20-35B527782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E51A0-4A7C-471E-8C90-6E8CDFA15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739BF-EADE-49DB-8B1B-20947A41D3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6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png"/><Relationship Id="rId7" Type="http://schemas.openxmlformats.org/officeDocument/2006/relationships/image" Target="../media/image11.sv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892D17-4DA2-4A18-A4EC-76D4BBFB230C}"/>
              </a:ext>
            </a:extLst>
          </p:cNvPr>
          <p:cNvSpPr/>
          <p:nvPr/>
        </p:nvSpPr>
        <p:spPr>
          <a:xfrm>
            <a:off x="0" y="8369820"/>
            <a:ext cx="16256000" cy="774181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2" descr="Похожее изображение">
            <a:extLst>
              <a:ext uri="{FF2B5EF4-FFF2-40B4-BE49-F238E27FC236}">
                <a16:creationId xmlns:a16="http://schemas.microsoft.com/office/drawing/2014/main" id="{A6B8B212-8345-420C-94DB-5A3A016BE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01" y="5690925"/>
            <a:ext cx="2637344" cy="262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E5774F3-1F05-40F0-AFDF-428235A8FBEA}"/>
              </a:ext>
            </a:extLst>
          </p:cNvPr>
          <p:cNvSpPr/>
          <p:nvPr/>
        </p:nvSpPr>
        <p:spPr>
          <a:xfrm>
            <a:off x="5710099" y="6572027"/>
            <a:ext cx="6729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/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СОВЕТ</a:t>
            </a:r>
          </a:p>
          <a:p>
            <a:pPr defTabSz="1219170"/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РОССТАНДАРТЕ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67B143-ADF9-4E57-B07C-115D06259029}"/>
              </a:ext>
            </a:extLst>
          </p:cNvPr>
          <p:cNvSpPr txBox="1"/>
          <p:nvPr/>
        </p:nvSpPr>
        <p:spPr>
          <a:xfrm>
            <a:off x="3022600" y="1295399"/>
            <a:ext cx="12877800" cy="348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ru-RU" sz="4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изменений в Федеральный закон </a:t>
            </a:r>
          </a:p>
          <a:p>
            <a:pPr defTabSz="1219170"/>
            <a:r>
              <a:rPr lang="ru-RU" sz="4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стандартизации в Российской Федерации» </a:t>
            </a:r>
          </a:p>
          <a:p>
            <a:pPr defTabSz="1219170"/>
            <a:endParaRPr lang="ru-RU" sz="4267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r>
              <a:rPr lang="ru-RU" sz="4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запрета на использование </a:t>
            </a:r>
          </a:p>
          <a:p>
            <a:pPr defTabSz="1219170"/>
            <a:r>
              <a:rPr lang="ru-RU" sz="4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«ПРИДУМАННЫХ» названий продукции</a:t>
            </a:r>
          </a:p>
        </p:txBody>
      </p:sp>
    </p:spTree>
    <p:extLst>
      <p:ext uri="{BB962C8B-B14F-4D97-AF65-F5344CB8AC3E}">
        <p14:creationId xmlns:p14="http://schemas.microsoft.com/office/powerpoint/2010/main" val="293966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628B90-0C9B-4D4A-BFB3-2350C5BFE2A7}"/>
              </a:ext>
            </a:extLst>
          </p:cNvPr>
          <p:cNvSpPr/>
          <p:nvPr/>
        </p:nvSpPr>
        <p:spPr>
          <a:xfrm>
            <a:off x="1" y="321542"/>
            <a:ext cx="867761" cy="86776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86ACC6-E07C-4968-9F5F-1B305C19958C}"/>
              </a:ext>
            </a:extLst>
          </p:cNvPr>
          <p:cNvSpPr/>
          <p:nvPr/>
        </p:nvSpPr>
        <p:spPr>
          <a:xfrm>
            <a:off x="867762" y="321541"/>
            <a:ext cx="15388239" cy="867764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>
              <a:spcBef>
                <a:spcPts val="100"/>
              </a:spcBef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</a:pP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ЭТАПЫ СОВЕРШЕНСТВОВАНИЯ РЫНКА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9EE418-97B4-4CCA-8022-996629DBED71}"/>
              </a:ext>
            </a:extLst>
          </p:cNvPr>
          <p:cNvSpPr/>
          <p:nvPr/>
        </p:nvSpPr>
        <p:spPr>
          <a:xfrm>
            <a:off x="1" y="8827239"/>
            <a:ext cx="867760" cy="1070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81F214-A92D-4743-84AB-2AEE4AF6CCB0}"/>
              </a:ext>
            </a:extLst>
          </p:cNvPr>
          <p:cNvSpPr/>
          <p:nvPr/>
        </p:nvSpPr>
        <p:spPr>
          <a:xfrm>
            <a:off x="867761" y="8827239"/>
            <a:ext cx="15388240" cy="107055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65795-0843-47F8-9625-AADAFBE10115}"/>
              </a:ext>
            </a:extLst>
          </p:cNvPr>
          <p:cNvSpPr txBox="1"/>
          <p:nvPr/>
        </p:nvSpPr>
        <p:spPr>
          <a:xfrm>
            <a:off x="15623223" y="8402321"/>
            <a:ext cx="46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ru-RU" sz="2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63F651F-1533-4A17-8322-88F4B06F8C69}"/>
              </a:ext>
            </a:extLst>
          </p:cNvPr>
          <p:cNvSpPr/>
          <p:nvPr/>
        </p:nvSpPr>
        <p:spPr>
          <a:xfrm>
            <a:off x="1257413" y="6028396"/>
            <a:ext cx="2782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170"/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БЕЗОПАСНОСТЬ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7298026-F89A-483E-B689-0B997B0B8D8D}"/>
              </a:ext>
            </a:extLst>
          </p:cNvPr>
          <p:cNvSpPr/>
          <p:nvPr/>
        </p:nvSpPr>
        <p:spPr>
          <a:xfrm>
            <a:off x="6513354" y="6073109"/>
            <a:ext cx="3114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lvl="0">
              <a:spcBef>
                <a:spcPts val="135"/>
              </a:spcBef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ФАЛЬСИФИКАЦИЯ</a:t>
            </a:r>
          </a:p>
        </p:txBody>
      </p:sp>
      <p:pic>
        <p:nvPicPr>
          <p:cNvPr id="13" name="Рисунок 12" descr="Предупреждение">
            <a:extLst>
              <a:ext uri="{FF2B5EF4-FFF2-40B4-BE49-F238E27FC236}">
                <a16:creationId xmlns:a16="http://schemas.microsoft.com/office/drawing/2014/main" id="{8ACD96B9-D55A-4D34-8335-69F159DD0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3916" y="3164181"/>
            <a:ext cx="2529936" cy="2529936"/>
          </a:xfrm>
          <a:prstGeom prst="rect">
            <a:avLst/>
          </a:prstGeom>
        </p:spPr>
      </p:pic>
      <p:pic>
        <p:nvPicPr>
          <p:cNvPr id="14" name="Picture 25">
            <a:extLst>
              <a:ext uri="{FF2B5EF4-FFF2-40B4-BE49-F238E27FC236}">
                <a16:creationId xmlns:a16="http://schemas.microsoft.com/office/drawing/2014/main" id="{7AD16A5E-B6FB-4532-B705-A517BB39C55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63088" y="3476509"/>
            <a:ext cx="1907912" cy="2252964"/>
          </a:xfrm>
          <a:prstGeom prst="rect">
            <a:avLst/>
          </a:prstGeom>
          <a:noFill/>
        </p:spPr>
      </p:pic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50E48B1-6D9E-4B5A-9CF7-4D839A556BD1}"/>
              </a:ext>
            </a:extLst>
          </p:cNvPr>
          <p:cNvCxnSpPr>
            <a:cxnSpLocks/>
          </p:cNvCxnSpPr>
          <p:nvPr/>
        </p:nvCxnSpPr>
        <p:spPr>
          <a:xfrm flipH="1" flipV="1">
            <a:off x="6723882" y="3182057"/>
            <a:ext cx="2796277" cy="2656728"/>
          </a:xfrm>
          <a:prstGeom prst="line">
            <a:avLst/>
          </a:prstGeom>
          <a:noFill/>
          <a:ln w="76200" cap="flat" cmpd="sng" algn="ctr">
            <a:solidFill>
              <a:srgbClr val="E2231A"/>
            </a:solidFill>
            <a:prstDash val="solid"/>
          </a:ln>
          <a:effectLst/>
        </p:spPr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709F402-4FCE-411D-BCCC-AEC4F91012FB}"/>
              </a:ext>
            </a:extLst>
          </p:cNvPr>
          <p:cNvCxnSpPr>
            <a:cxnSpLocks/>
          </p:cNvCxnSpPr>
          <p:nvPr/>
        </p:nvCxnSpPr>
        <p:spPr>
          <a:xfrm flipV="1">
            <a:off x="6616118" y="3182057"/>
            <a:ext cx="3011807" cy="2682455"/>
          </a:xfrm>
          <a:prstGeom prst="line">
            <a:avLst/>
          </a:prstGeom>
          <a:noFill/>
          <a:ln w="76200" cap="flat" cmpd="sng" algn="ctr">
            <a:solidFill>
              <a:srgbClr val="E2231A"/>
            </a:solidFill>
            <a:prstDash val="solid"/>
          </a:ln>
          <a:effectLst/>
        </p:spPr>
      </p:cxnSp>
      <p:pic>
        <p:nvPicPr>
          <p:cNvPr id="22" name="Рисунок 21" descr="Штрихкод">
            <a:extLst>
              <a:ext uri="{FF2B5EF4-FFF2-40B4-BE49-F238E27FC236}">
                <a16:creationId xmlns:a16="http://schemas.microsoft.com/office/drawing/2014/main" id="{11367819-B586-446D-A198-293D5AAAF1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091512" y="3054515"/>
            <a:ext cx="2876030" cy="287603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EC2951B-D3B6-4BA7-B82A-08D323DBF722}"/>
              </a:ext>
            </a:extLst>
          </p:cNvPr>
          <p:cNvSpPr/>
          <p:nvPr/>
        </p:nvSpPr>
        <p:spPr>
          <a:xfrm>
            <a:off x="11150601" y="5718723"/>
            <a:ext cx="4673600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35"/>
              </a:spcBef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«ЛЕГАЛЬНАЯ» </a:t>
            </a:r>
          </a:p>
          <a:p>
            <a:pPr marL="12700" lvl="0" algn="ctr">
              <a:spcBef>
                <a:spcPts val="135"/>
              </a:spcBef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ФАЛЬСИФИКАЦИЯ</a:t>
            </a:r>
          </a:p>
        </p:txBody>
      </p:sp>
    </p:spTree>
    <p:extLst>
      <p:ext uri="{BB962C8B-B14F-4D97-AF65-F5344CB8AC3E}">
        <p14:creationId xmlns:p14="http://schemas.microsoft.com/office/powerpoint/2010/main" val="224299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628B90-0C9B-4D4A-BFB3-2350C5BFE2A7}"/>
              </a:ext>
            </a:extLst>
          </p:cNvPr>
          <p:cNvSpPr/>
          <p:nvPr/>
        </p:nvSpPr>
        <p:spPr>
          <a:xfrm>
            <a:off x="1" y="321542"/>
            <a:ext cx="867761" cy="86776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86ACC6-E07C-4968-9F5F-1B305C19958C}"/>
              </a:ext>
            </a:extLst>
          </p:cNvPr>
          <p:cNvSpPr/>
          <p:nvPr/>
        </p:nvSpPr>
        <p:spPr>
          <a:xfrm>
            <a:off x="867762" y="321541"/>
            <a:ext cx="15388239" cy="867764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МЕЖДУНАРОДНЫЙ  ОПЫТ</a:t>
            </a:r>
            <a:endParaRPr kumimoji="0" lang="ru-RU" sz="26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9EE418-97B4-4CCA-8022-996629DBED71}"/>
              </a:ext>
            </a:extLst>
          </p:cNvPr>
          <p:cNvSpPr/>
          <p:nvPr/>
        </p:nvSpPr>
        <p:spPr>
          <a:xfrm>
            <a:off x="1" y="8827239"/>
            <a:ext cx="867760" cy="1070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81F214-A92D-4743-84AB-2AEE4AF6CCB0}"/>
              </a:ext>
            </a:extLst>
          </p:cNvPr>
          <p:cNvSpPr/>
          <p:nvPr/>
        </p:nvSpPr>
        <p:spPr>
          <a:xfrm>
            <a:off x="867761" y="8827239"/>
            <a:ext cx="15388240" cy="107055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65795-0843-47F8-9625-AADAFBE10115}"/>
              </a:ext>
            </a:extLst>
          </p:cNvPr>
          <p:cNvSpPr txBox="1"/>
          <p:nvPr/>
        </p:nvSpPr>
        <p:spPr>
          <a:xfrm>
            <a:off x="15623223" y="8402321"/>
            <a:ext cx="46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C076468-1745-44CC-B232-88EA7AD0B34B}"/>
              </a:ext>
            </a:extLst>
          </p:cNvPr>
          <p:cNvSpPr/>
          <p:nvPr/>
        </p:nvSpPr>
        <p:spPr>
          <a:xfrm>
            <a:off x="867760" y="1447800"/>
            <a:ext cx="13280040" cy="87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lvl="0">
              <a:spcBef>
                <a:spcPts val="100"/>
              </a:spcBef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</a:pPr>
            <a:r>
              <a:rPr lang="ru-RU" sz="2600" dirty="0">
                <a:solidFill>
                  <a:prstClr val="black"/>
                </a:solidFill>
                <a:latin typeface="Arial Black" panose="020B0A04020102020204" pitchFamily="34" charset="0"/>
              </a:rPr>
              <a:t>РЕШЕНИЕ ПРОБЛЕМ  "ЛЕГАЛЬНОЙ" ФАЛЬСИФИКАЦИИ В США И ЕС</a:t>
            </a:r>
          </a:p>
          <a:p>
            <a:pPr marL="12700" marR="508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88A08382-78C3-42E9-ADED-2F5AD7990EE4}"/>
              </a:ext>
            </a:extLst>
          </p:cNvPr>
          <p:cNvSpPr txBox="1"/>
          <p:nvPr/>
        </p:nvSpPr>
        <p:spPr>
          <a:xfrm>
            <a:off x="965200" y="2205502"/>
            <a:ext cx="15849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Включение в нормативно-правовые акты идентификационных требований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6B1282CE-6DA3-40A6-80C8-7BE35B6AE215}"/>
              </a:ext>
            </a:extLst>
          </p:cNvPr>
          <p:cNvGrpSpPr/>
          <p:nvPr/>
        </p:nvGrpSpPr>
        <p:grpSpPr>
          <a:xfrm>
            <a:off x="11674242" y="3023522"/>
            <a:ext cx="3745767" cy="5003940"/>
            <a:chOff x="372224" y="2242322"/>
            <a:chExt cx="2416724" cy="3149063"/>
          </a:xfrm>
        </p:grpSpPr>
        <p:pic>
          <p:nvPicPr>
            <p:cNvPr id="17" name="Picture 89">
              <a:extLst>
                <a:ext uri="{FF2B5EF4-FFF2-40B4-BE49-F238E27FC236}">
                  <a16:creationId xmlns:a16="http://schemas.microsoft.com/office/drawing/2014/main" id="{1057CF88-B18D-4AED-80CB-F5BE2BF3AC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2224" y="2242322"/>
              <a:ext cx="2416724" cy="3149063"/>
            </a:xfrm>
            <a:prstGeom prst="rect">
              <a:avLst/>
            </a:prstGeom>
          </p:spPr>
        </p:pic>
        <p:pic>
          <p:nvPicPr>
            <p:cNvPr id="21" name="Picture 2" descr="Картинки по запросу Европейский союз значок. png">
              <a:extLst>
                <a:ext uri="{FF2B5EF4-FFF2-40B4-BE49-F238E27FC236}">
                  <a16:creationId xmlns:a16="http://schemas.microsoft.com/office/drawing/2014/main" id="{9D59E6D1-FD06-4F24-84D2-152CD2D179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0586" y="4527673"/>
              <a:ext cx="1066729" cy="7122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2" name="Picture 34" descr="http://plainicon.com/dboard/userprod/2921_4eb4c/prod_thumb/plainicon.com-64144-512px-631.png">
            <a:extLst>
              <a:ext uri="{FF2B5EF4-FFF2-40B4-BE49-F238E27FC236}">
                <a16:creationId xmlns:a16="http://schemas.microsoft.com/office/drawing/2014/main" id="{94F0D445-405B-4B9A-8A75-71340EA8C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8393">
            <a:off x="939679" y="3089994"/>
            <a:ext cx="1411449" cy="141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Рисунок 26" descr="Бутылка">
            <a:extLst>
              <a:ext uri="{FF2B5EF4-FFF2-40B4-BE49-F238E27FC236}">
                <a16:creationId xmlns:a16="http://schemas.microsoft.com/office/drawing/2014/main" id="{237F9261-0F5F-4A1B-B409-091D6504D7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7176" y="4972653"/>
            <a:ext cx="1697640" cy="1697640"/>
          </a:xfrm>
          <a:prstGeom prst="rect">
            <a:avLst/>
          </a:prstGeom>
        </p:spPr>
      </p:pic>
      <p:pic>
        <p:nvPicPr>
          <p:cNvPr id="28" name="Picture 75">
            <a:extLst>
              <a:ext uri="{FF2B5EF4-FFF2-40B4-BE49-F238E27FC236}">
                <a16:creationId xmlns:a16="http://schemas.microsoft.com/office/drawing/2014/main" id="{88D310E4-A52D-459C-AFFB-D26E1BE48F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0000" y="7037816"/>
            <a:ext cx="978949" cy="112291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44FDBC6-1E28-43C3-8BBF-D479AB6B489F}"/>
              </a:ext>
            </a:extLst>
          </p:cNvPr>
          <p:cNvSpPr/>
          <p:nvPr/>
        </p:nvSpPr>
        <p:spPr>
          <a:xfrm>
            <a:off x="2794000" y="3113027"/>
            <a:ext cx="64770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МОЛОЧНЫЙ ШОКОЛАД</a:t>
            </a:r>
          </a:p>
          <a:p>
            <a:pPr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E2231A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Не менее 10% 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тертого какао</a:t>
            </a:r>
            <a:r>
              <a:rPr lang="ru-RU" sz="2400" b="1" kern="0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kern="0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более 5% </a:t>
            </a:r>
            <a:r>
              <a:rPr lang="ru-RU" sz="2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эквивалентов какао-масла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974B6556-A27C-49FA-A73A-628ECC118F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132798">
            <a:off x="10220283" y="3136391"/>
            <a:ext cx="536494" cy="90838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0C0474F-47F2-401F-A00A-547895F080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14881" y="5201435"/>
            <a:ext cx="951058" cy="609653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1AB80614-462C-4B97-B3A9-C3FC66BDD8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132798">
            <a:off x="10220283" y="7035685"/>
            <a:ext cx="536494" cy="908383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90AEA3C-B23E-415D-9FC5-81D32A9113C2}"/>
              </a:ext>
            </a:extLst>
          </p:cNvPr>
          <p:cNvSpPr/>
          <p:nvPr/>
        </p:nvSpPr>
        <p:spPr>
          <a:xfrm>
            <a:off x="2834179" y="5114238"/>
            <a:ext cx="8128000" cy="9079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ru-RU" sz="2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РОДНИКОВАЯ ВОДА</a:t>
            </a:r>
          </a:p>
          <a:p>
            <a:pPr lvl="0">
              <a:defRPr/>
            </a:pPr>
            <a:endParaRPr lang="ru-RU" sz="5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400" b="1" kern="0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100 % </a:t>
            </a:r>
            <a:r>
              <a:rPr lang="ru-RU" sz="2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воды из родника</a:t>
            </a:r>
            <a:endParaRPr lang="ru-RU" sz="24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9D01CAF-C586-40FA-B26D-F3C8A250B408}"/>
              </a:ext>
            </a:extLst>
          </p:cNvPr>
          <p:cNvSpPr/>
          <p:nvPr/>
        </p:nvSpPr>
        <p:spPr>
          <a:xfrm>
            <a:off x="2834179" y="7047715"/>
            <a:ext cx="8128000" cy="9079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ru-RU" sz="2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СОКОВАЯ ПРОДУКЦИЯ</a:t>
            </a:r>
          </a:p>
          <a:p>
            <a:pPr lvl="0">
              <a:defRPr/>
            </a:pPr>
            <a:endParaRPr lang="ru-RU" sz="50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2400" b="1" kern="0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Менее 2 % </a:t>
            </a:r>
            <a:r>
              <a:rPr lang="ru-RU" sz="24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сахара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21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628B90-0C9B-4D4A-BFB3-2350C5BFE2A7}"/>
              </a:ext>
            </a:extLst>
          </p:cNvPr>
          <p:cNvSpPr/>
          <p:nvPr/>
        </p:nvSpPr>
        <p:spPr>
          <a:xfrm>
            <a:off x="1" y="321542"/>
            <a:ext cx="867761" cy="86776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86ACC6-E07C-4968-9F5F-1B305C19958C}"/>
              </a:ext>
            </a:extLst>
          </p:cNvPr>
          <p:cNvSpPr/>
          <p:nvPr/>
        </p:nvSpPr>
        <p:spPr>
          <a:xfrm>
            <a:off x="867762" y="321541"/>
            <a:ext cx="15388239" cy="867764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>
              <a:spcBef>
                <a:spcPts val="100"/>
              </a:spcBef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</a:pPr>
            <a:r>
              <a:rPr lang="ru-RU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ИССЛЕДОВАНИЙ РОСКАЧЕСТВА</a:t>
            </a:r>
            <a:endParaRPr kumimoji="0" lang="ru-RU" sz="26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9EE418-97B4-4CCA-8022-996629DBED71}"/>
              </a:ext>
            </a:extLst>
          </p:cNvPr>
          <p:cNvSpPr/>
          <p:nvPr/>
        </p:nvSpPr>
        <p:spPr>
          <a:xfrm>
            <a:off x="1" y="8827239"/>
            <a:ext cx="867760" cy="1070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81F214-A92D-4743-84AB-2AEE4AF6CCB0}"/>
              </a:ext>
            </a:extLst>
          </p:cNvPr>
          <p:cNvSpPr/>
          <p:nvPr/>
        </p:nvSpPr>
        <p:spPr>
          <a:xfrm>
            <a:off x="867761" y="8827239"/>
            <a:ext cx="15388240" cy="107055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65795-0843-47F8-9625-AADAFBE10115}"/>
              </a:ext>
            </a:extLst>
          </p:cNvPr>
          <p:cNvSpPr txBox="1"/>
          <p:nvPr/>
        </p:nvSpPr>
        <p:spPr>
          <a:xfrm>
            <a:off x="15623223" y="8402321"/>
            <a:ext cx="46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308CAE72-5395-4176-87DE-D38EF6BE7BBF}"/>
              </a:ext>
            </a:extLst>
          </p:cNvPr>
          <p:cNvSpPr txBox="1"/>
          <p:nvPr/>
        </p:nvSpPr>
        <p:spPr>
          <a:xfrm>
            <a:off x="398542" y="1863081"/>
            <a:ext cx="471567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СЫР «РОССИЙСКИЙ»</a:t>
            </a: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5E2ED4B6-E92E-4B5B-9CA6-E18BF5472F2D}"/>
              </a:ext>
            </a:extLst>
          </p:cNvPr>
          <p:cNvSpPr txBox="1"/>
          <p:nvPr/>
        </p:nvSpPr>
        <p:spPr>
          <a:xfrm>
            <a:off x="5795872" y="1861762"/>
            <a:ext cx="4715675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  <a:defRPr/>
            </a:pPr>
            <a:r>
              <a:rPr lang="ru-RU" sz="2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ЙОДИРОВАННАЯ СОЛЬ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F8D1E3F-746F-4658-A0C4-6AA871ACCF4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600" y="2636060"/>
            <a:ext cx="3048000" cy="3048000"/>
          </a:xfrm>
          <a:prstGeom prst="rect">
            <a:avLst/>
          </a:prstGeom>
        </p:spPr>
      </p:pic>
      <p:pic>
        <p:nvPicPr>
          <p:cNvPr id="17" name="Picture 48">
            <a:extLst>
              <a:ext uri="{FF2B5EF4-FFF2-40B4-BE49-F238E27FC236}">
                <a16:creationId xmlns:a16="http://schemas.microsoft.com/office/drawing/2014/main" id="{09369BC8-B586-4708-98C6-245763A4BA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86713" y="2905706"/>
            <a:ext cx="2465498" cy="2484913"/>
          </a:xfrm>
          <a:prstGeom prst="rect">
            <a:avLst/>
          </a:prstGeom>
          <a:ln>
            <a:noFill/>
          </a:ln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BDECCA0-6E05-4979-83D8-FBCCE6752BCB}"/>
              </a:ext>
            </a:extLst>
          </p:cNvPr>
          <p:cNvSpPr/>
          <p:nvPr/>
        </p:nvSpPr>
        <p:spPr>
          <a:xfrm>
            <a:off x="11328400" y="1841715"/>
            <a:ext cx="37821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 marR="5080" lvl="0" algn="ctr">
              <a:spcBef>
                <a:spcPts val="100"/>
              </a:spcBef>
              <a:tabLst>
                <a:tab pos="3125470" algn="l"/>
                <a:tab pos="4309745" algn="l"/>
                <a:tab pos="6163945" algn="l"/>
                <a:tab pos="7452995" algn="l"/>
                <a:tab pos="7842250" algn="l"/>
                <a:tab pos="9264015" algn="l"/>
                <a:tab pos="9632950" algn="l"/>
                <a:tab pos="10665460" algn="l"/>
                <a:tab pos="11269345" algn="l"/>
                <a:tab pos="12301855" algn="l"/>
              </a:tabLst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ОДЕЯЛА И ПОДУШКИ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D0C139C-F834-450E-86A6-0E54C8EFC9D4}"/>
              </a:ext>
            </a:extLst>
          </p:cNvPr>
          <p:cNvSpPr/>
          <p:nvPr/>
        </p:nvSpPr>
        <p:spPr>
          <a:xfrm>
            <a:off x="10861423" y="6280586"/>
            <a:ext cx="4716078" cy="1574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>
              <a:spcBef>
                <a:spcPts val="100"/>
              </a:spcBef>
            </a:pPr>
            <a:r>
              <a:rPr lang="ru-RU" sz="2800" b="1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</a:t>
            </a:r>
          </a:p>
          <a:p>
            <a:pPr marL="12700" lvl="0" algn="ctr">
              <a:spcBef>
                <a:spcPts val="100"/>
              </a:spcBef>
            </a:pPr>
            <a:r>
              <a:rPr lang="ru-RU" sz="2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названий наполнителей, имитирующих натуральное происхождение (бамбук)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4A9EB12-22B4-4025-96E5-28382F94FFE4}"/>
              </a:ext>
            </a:extLst>
          </p:cNvPr>
          <p:cNvSpPr/>
          <p:nvPr/>
        </p:nvSpPr>
        <p:spPr>
          <a:xfrm>
            <a:off x="5463080" y="6254938"/>
            <a:ext cx="532983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недостаточное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E2231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5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</a:p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5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kumimoji="0" lang="ru-RU" sz="225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ода для снижения </a:t>
            </a:r>
          </a:p>
          <a:p>
            <a:pPr marL="12700" marR="0" lvl="0" indent="0" algn="ctr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5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йододифицита</a:t>
            </a:r>
            <a:endParaRPr kumimoji="0" lang="ru-RU" sz="22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2EDA442-685A-4C2A-A98C-8A3E13FB6BC9}"/>
              </a:ext>
            </a:extLst>
          </p:cNvPr>
          <p:cNvSpPr/>
          <p:nvPr/>
        </p:nvSpPr>
        <p:spPr>
          <a:xfrm>
            <a:off x="249328" y="6309447"/>
            <a:ext cx="5546544" cy="167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/>
            <a:r>
              <a:rPr lang="ru-RU" sz="2800" b="1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короткая </a:t>
            </a:r>
            <a:r>
              <a:rPr lang="ru-RU" sz="2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выдержка </a:t>
            </a:r>
          </a:p>
          <a:p>
            <a:pPr marL="12700" lvl="0" algn="ctr"/>
            <a:r>
              <a:rPr lang="ru-RU" sz="2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</a:p>
          <a:p>
            <a:pPr marL="12700" lvl="0" algn="ctr"/>
            <a:r>
              <a:rPr lang="ru-RU" sz="2800" b="1" dirty="0">
                <a:solidFill>
                  <a:srgbClr val="E223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низкое </a:t>
            </a:r>
          </a:p>
          <a:p>
            <a:pPr marL="12700" lvl="0" algn="ctr"/>
            <a:r>
              <a:rPr lang="ru-RU" sz="22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молочного жира</a:t>
            </a:r>
          </a:p>
        </p:txBody>
      </p:sp>
      <p:pic>
        <p:nvPicPr>
          <p:cNvPr id="1026" name="Picture 2" descr="ÐÐ°ÑÑÐ¸Ð½ÐºÐ¸ Ð¿Ð¾ Ð·Ð°Ð¿ÑÐ¾ÑÑ Ð¸ÐºÐ¾Ð½ÐºÐ° ÑÐ¾Ð»Ñ">
            <a:extLst>
              <a:ext uri="{FF2B5EF4-FFF2-40B4-BE49-F238E27FC236}">
                <a16:creationId xmlns:a16="http://schemas.microsoft.com/office/drawing/2014/main" id="{4985A0E7-D0EC-4E94-BA03-8586FECBB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879" y="2274696"/>
            <a:ext cx="3980242" cy="398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72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628B90-0C9B-4D4A-BFB3-2350C5BFE2A7}"/>
              </a:ext>
            </a:extLst>
          </p:cNvPr>
          <p:cNvSpPr/>
          <p:nvPr/>
        </p:nvSpPr>
        <p:spPr>
          <a:xfrm>
            <a:off x="1" y="321542"/>
            <a:ext cx="867761" cy="86776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86ACC6-E07C-4968-9F5F-1B305C19958C}"/>
              </a:ext>
            </a:extLst>
          </p:cNvPr>
          <p:cNvSpPr/>
          <p:nvPr/>
        </p:nvSpPr>
        <p:spPr>
          <a:xfrm>
            <a:off x="867762" y="321541"/>
            <a:ext cx="15388239" cy="867764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ПРИЧИНЫ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9EE418-97B4-4CCA-8022-996629DBED71}"/>
              </a:ext>
            </a:extLst>
          </p:cNvPr>
          <p:cNvSpPr/>
          <p:nvPr/>
        </p:nvSpPr>
        <p:spPr>
          <a:xfrm>
            <a:off x="1" y="8827239"/>
            <a:ext cx="867760" cy="1070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81F214-A92D-4743-84AB-2AEE4AF6CCB0}"/>
              </a:ext>
            </a:extLst>
          </p:cNvPr>
          <p:cNvSpPr/>
          <p:nvPr/>
        </p:nvSpPr>
        <p:spPr>
          <a:xfrm>
            <a:off x="867761" y="8827239"/>
            <a:ext cx="15388240" cy="107055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65795-0843-47F8-9625-AADAFBE10115}"/>
              </a:ext>
            </a:extLst>
          </p:cNvPr>
          <p:cNvSpPr txBox="1"/>
          <p:nvPr/>
        </p:nvSpPr>
        <p:spPr>
          <a:xfrm>
            <a:off x="15623223" y="8402321"/>
            <a:ext cx="46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32AB8B3-7B6A-42E7-8E8E-FED6EB8CA8D2}"/>
              </a:ext>
            </a:extLst>
          </p:cNvPr>
          <p:cNvSpPr/>
          <p:nvPr/>
        </p:nvSpPr>
        <p:spPr>
          <a:xfrm>
            <a:off x="3098800" y="3334851"/>
            <a:ext cx="10515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ГОСТЫ</a:t>
            </a:r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НОСЯТ ДОБРОВОЛЬНЫЙ ХАРАКТЕР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5277A8-09DC-4ED2-8393-098672B2252A}"/>
              </a:ext>
            </a:extLst>
          </p:cNvPr>
          <p:cNvSpPr/>
          <p:nvPr/>
        </p:nvSpPr>
        <p:spPr>
          <a:xfrm>
            <a:off x="3175000" y="5851205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ТЕХНИЧЕСКИЕ РЕГЛАМЕНТЫ, КАК ПРАВИЛО, НЕ ВКЛЮЧАЮТ ИДЕНТИФИКАЦИОННЫЕ ТРЕБОВАНИЯ</a:t>
            </a:r>
            <a:endParaRPr lang="ru-RU" sz="2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5">
            <a:extLst>
              <a:ext uri="{FF2B5EF4-FFF2-40B4-BE49-F238E27FC236}">
                <a16:creationId xmlns:a16="http://schemas.microsoft.com/office/drawing/2014/main" id="{6257C1C2-EB86-40B3-9966-5D6C322971F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1400" y="2600539"/>
            <a:ext cx="1660722" cy="1961069"/>
          </a:xfrm>
          <a:prstGeom prst="rect">
            <a:avLst/>
          </a:prstGeom>
          <a:noFill/>
        </p:spPr>
      </p:pic>
      <p:pic>
        <p:nvPicPr>
          <p:cNvPr id="12" name="Picture 70">
            <a:extLst>
              <a:ext uri="{FF2B5EF4-FFF2-40B4-BE49-F238E27FC236}">
                <a16:creationId xmlns:a16="http://schemas.microsoft.com/office/drawing/2014/main" id="{0DABD271-830A-4C53-9B7E-59B750485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922" y="5450778"/>
            <a:ext cx="1600200" cy="208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2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A628B90-0C9B-4D4A-BFB3-2350C5BFE2A7}"/>
              </a:ext>
            </a:extLst>
          </p:cNvPr>
          <p:cNvSpPr/>
          <p:nvPr/>
        </p:nvSpPr>
        <p:spPr>
          <a:xfrm>
            <a:off x="1" y="321542"/>
            <a:ext cx="867761" cy="86776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886ACC6-E07C-4968-9F5F-1B305C19958C}"/>
              </a:ext>
            </a:extLst>
          </p:cNvPr>
          <p:cNvSpPr/>
          <p:nvPr/>
        </p:nvSpPr>
        <p:spPr>
          <a:xfrm>
            <a:off x="867762" y="321541"/>
            <a:ext cx="15388239" cy="867764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>
              <a:defRPr/>
            </a:pPr>
            <a:r>
              <a:rPr lang="ru-RU" sz="2667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ПРОБЛЕМЫ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29EE418-97B4-4CCA-8022-996629DBED71}"/>
              </a:ext>
            </a:extLst>
          </p:cNvPr>
          <p:cNvSpPr/>
          <p:nvPr/>
        </p:nvSpPr>
        <p:spPr>
          <a:xfrm>
            <a:off x="1" y="8827239"/>
            <a:ext cx="867760" cy="10705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981F214-A92D-4743-84AB-2AEE4AF6CCB0}"/>
              </a:ext>
            </a:extLst>
          </p:cNvPr>
          <p:cNvSpPr/>
          <p:nvPr/>
        </p:nvSpPr>
        <p:spPr>
          <a:xfrm>
            <a:off x="867761" y="8827239"/>
            <a:ext cx="15388240" cy="107055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465795-0843-47F8-9625-AADAFBE10115}"/>
              </a:ext>
            </a:extLst>
          </p:cNvPr>
          <p:cNvSpPr txBox="1"/>
          <p:nvPr/>
        </p:nvSpPr>
        <p:spPr>
          <a:xfrm>
            <a:off x="15623223" y="8402321"/>
            <a:ext cx="46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defRPr/>
            </a:pPr>
            <a:r>
              <a:rPr lang="ru-RU" sz="2400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75277A8-09DC-4ED2-8393-098672B2252A}"/>
              </a:ext>
            </a:extLst>
          </p:cNvPr>
          <p:cNvSpPr/>
          <p:nvPr/>
        </p:nvSpPr>
        <p:spPr>
          <a:xfrm>
            <a:off x="3022600" y="3679448"/>
            <a:ext cx="9067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ВНЕСТИ</a:t>
            </a:r>
            <a:r>
              <a:rPr lang="ru-RU" sz="2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ИЗМЕНЕНИЯ В ФЕДЕРАЛЬНЫЙ ЗАКОН </a:t>
            </a:r>
          </a:p>
          <a:p>
            <a:pPr lvl="0"/>
            <a:r>
              <a:rPr lang="ru-RU" sz="2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СТАНДАРТИЗАЦИИ В РОССИЙСКОЙ ФЕДЕРАЦИИ»</a:t>
            </a:r>
          </a:p>
        </p:txBody>
      </p:sp>
      <p:sp>
        <p:nvSpPr>
          <p:cNvPr id="16" name="object 49">
            <a:extLst>
              <a:ext uri="{FF2B5EF4-FFF2-40B4-BE49-F238E27FC236}">
                <a16:creationId xmlns:a16="http://schemas.microsoft.com/office/drawing/2014/main" id="{4914E658-1B04-4BE8-954E-518865CCD176}"/>
              </a:ext>
            </a:extLst>
          </p:cNvPr>
          <p:cNvSpPr/>
          <p:nvPr/>
        </p:nvSpPr>
        <p:spPr>
          <a:xfrm>
            <a:off x="12395200" y="5482852"/>
            <a:ext cx="1769406" cy="1371889"/>
          </a:xfrm>
          <a:custGeom>
            <a:avLst/>
            <a:gdLst/>
            <a:ahLst/>
            <a:cxnLst/>
            <a:rect l="l" t="t" r="r" b="b"/>
            <a:pathLst>
              <a:path w="1654810" h="1179829">
                <a:moveTo>
                  <a:pt x="1096162" y="885900"/>
                </a:moveTo>
                <a:lnTo>
                  <a:pt x="900096" y="885952"/>
                </a:lnTo>
                <a:lnTo>
                  <a:pt x="858992" y="889437"/>
                </a:lnTo>
                <a:lnTo>
                  <a:pt x="811555" y="926474"/>
                </a:lnTo>
                <a:lnTo>
                  <a:pt x="797518" y="966165"/>
                </a:lnTo>
                <a:lnTo>
                  <a:pt x="765468" y="977725"/>
                </a:lnTo>
                <a:lnTo>
                  <a:pt x="744574" y="994476"/>
                </a:lnTo>
                <a:lnTo>
                  <a:pt x="733130" y="1018528"/>
                </a:lnTo>
                <a:lnTo>
                  <a:pt x="729523" y="1051185"/>
                </a:lnTo>
                <a:lnTo>
                  <a:pt x="729446" y="1054493"/>
                </a:lnTo>
                <a:lnTo>
                  <a:pt x="729569" y="1075926"/>
                </a:lnTo>
                <a:lnTo>
                  <a:pt x="729863" y="1094004"/>
                </a:lnTo>
                <a:lnTo>
                  <a:pt x="729894" y="1120755"/>
                </a:lnTo>
                <a:lnTo>
                  <a:pt x="728799" y="1143571"/>
                </a:lnTo>
                <a:lnTo>
                  <a:pt x="729602" y="1161502"/>
                </a:lnTo>
                <a:lnTo>
                  <a:pt x="735760" y="1172449"/>
                </a:lnTo>
                <a:lnTo>
                  <a:pt x="747578" y="1177899"/>
                </a:lnTo>
                <a:lnTo>
                  <a:pt x="765362" y="1179334"/>
                </a:lnTo>
                <a:lnTo>
                  <a:pt x="1654375" y="1178681"/>
                </a:lnTo>
                <a:lnTo>
                  <a:pt x="1654311" y="1042809"/>
                </a:lnTo>
                <a:lnTo>
                  <a:pt x="1641655" y="995668"/>
                </a:lnTo>
                <a:lnTo>
                  <a:pt x="1599853" y="969264"/>
                </a:lnTo>
                <a:lnTo>
                  <a:pt x="1593732" y="967206"/>
                </a:lnTo>
                <a:lnTo>
                  <a:pt x="1586214" y="961618"/>
                </a:lnTo>
                <a:lnTo>
                  <a:pt x="1569625" y="921154"/>
                </a:lnTo>
                <a:lnTo>
                  <a:pt x="1525698" y="888930"/>
                </a:lnTo>
                <a:lnTo>
                  <a:pt x="1488297" y="885939"/>
                </a:lnTo>
                <a:lnTo>
                  <a:pt x="1096162" y="885900"/>
                </a:lnTo>
                <a:close/>
              </a:path>
              <a:path w="1654810" h="1179829">
                <a:moveTo>
                  <a:pt x="1654375" y="1178681"/>
                </a:moveTo>
                <a:lnTo>
                  <a:pt x="1217593" y="1178681"/>
                </a:lnTo>
                <a:lnTo>
                  <a:pt x="1619577" y="1178750"/>
                </a:lnTo>
                <a:lnTo>
                  <a:pt x="1654375" y="1178750"/>
                </a:lnTo>
                <a:close/>
              </a:path>
              <a:path w="1654810" h="1179829">
                <a:moveTo>
                  <a:pt x="762860" y="521271"/>
                </a:moveTo>
                <a:lnTo>
                  <a:pt x="758605" y="523189"/>
                </a:lnTo>
                <a:lnTo>
                  <a:pt x="755938" y="524027"/>
                </a:lnTo>
                <a:lnTo>
                  <a:pt x="192948" y="885952"/>
                </a:lnTo>
                <a:lnTo>
                  <a:pt x="48498" y="979208"/>
                </a:lnTo>
                <a:lnTo>
                  <a:pt x="15942" y="1011214"/>
                </a:lnTo>
                <a:lnTo>
                  <a:pt x="0" y="1051185"/>
                </a:lnTo>
                <a:lnTo>
                  <a:pt x="1217" y="1094004"/>
                </a:lnTo>
                <a:lnTo>
                  <a:pt x="20139" y="1134554"/>
                </a:lnTo>
                <a:lnTo>
                  <a:pt x="53389" y="1164129"/>
                </a:lnTo>
                <a:lnTo>
                  <a:pt x="94073" y="1176913"/>
                </a:lnTo>
                <a:lnTo>
                  <a:pt x="137655" y="1172321"/>
                </a:lnTo>
                <a:lnTo>
                  <a:pt x="179600" y="1149769"/>
                </a:lnTo>
                <a:lnTo>
                  <a:pt x="508588" y="885900"/>
                </a:lnTo>
                <a:lnTo>
                  <a:pt x="813292" y="641172"/>
                </a:lnTo>
                <a:lnTo>
                  <a:pt x="829458" y="626723"/>
                </a:lnTo>
                <a:lnTo>
                  <a:pt x="835161" y="621474"/>
                </a:lnTo>
                <a:lnTo>
                  <a:pt x="762860" y="521271"/>
                </a:lnTo>
                <a:close/>
              </a:path>
              <a:path w="1654810" h="1179829">
                <a:moveTo>
                  <a:pt x="1370087" y="477670"/>
                </a:moveTo>
                <a:lnTo>
                  <a:pt x="1330715" y="493445"/>
                </a:lnTo>
                <a:lnTo>
                  <a:pt x="1010116" y="724192"/>
                </a:lnTo>
                <a:lnTo>
                  <a:pt x="986294" y="768565"/>
                </a:lnTo>
                <a:lnTo>
                  <a:pt x="989453" y="786422"/>
                </a:lnTo>
                <a:lnTo>
                  <a:pt x="996452" y="800139"/>
                </a:lnTo>
                <a:lnTo>
                  <a:pt x="1006975" y="809244"/>
                </a:lnTo>
                <a:lnTo>
                  <a:pt x="1020423" y="814272"/>
                </a:lnTo>
                <a:lnTo>
                  <a:pt x="1036202" y="815759"/>
                </a:lnTo>
                <a:lnTo>
                  <a:pt x="1054977" y="812584"/>
                </a:lnTo>
                <a:lnTo>
                  <a:pt x="1119693" y="792730"/>
                </a:lnTo>
                <a:lnTo>
                  <a:pt x="1163562" y="772587"/>
                </a:lnTo>
                <a:lnTo>
                  <a:pt x="1205239" y="748610"/>
                </a:lnTo>
                <a:lnTo>
                  <a:pt x="1244843" y="721264"/>
                </a:lnTo>
                <a:lnTo>
                  <a:pt x="1282493" y="691019"/>
                </a:lnTo>
                <a:lnTo>
                  <a:pt x="1315368" y="660929"/>
                </a:lnTo>
                <a:lnTo>
                  <a:pt x="1346655" y="628927"/>
                </a:lnTo>
                <a:lnTo>
                  <a:pt x="1376507" y="595495"/>
                </a:lnTo>
                <a:lnTo>
                  <a:pt x="1405074" y="561111"/>
                </a:lnTo>
                <a:lnTo>
                  <a:pt x="1420048" y="520800"/>
                </a:lnTo>
                <a:lnTo>
                  <a:pt x="1415044" y="503563"/>
                </a:lnTo>
                <a:lnTo>
                  <a:pt x="1403448" y="489432"/>
                </a:lnTo>
                <a:lnTo>
                  <a:pt x="1387642" y="480160"/>
                </a:lnTo>
                <a:lnTo>
                  <a:pt x="1370087" y="477670"/>
                </a:lnTo>
                <a:close/>
              </a:path>
              <a:path w="1654810" h="1179829">
                <a:moveTo>
                  <a:pt x="1100769" y="128549"/>
                </a:moveTo>
                <a:lnTo>
                  <a:pt x="743315" y="386803"/>
                </a:lnTo>
                <a:lnTo>
                  <a:pt x="958465" y="684745"/>
                </a:lnTo>
                <a:lnTo>
                  <a:pt x="1315970" y="426300"/>
                </a:lnTo>
                <a:lnTo>
                  <a:pt x="1100769" y="128549"/>
                </a:lnTo>
                <a:close/>
              </a:path>
              <a:path w="1654810" h="1179829">
                <a:moveTo>
                  <a:pt x="1032087" y="0"/>
                </a:moveTo>
                <a:lnTo>
                  <a:pt x="983922" y="5377"/>
                </a:lnTo>
                <a:lnTo>
                  <a:pt x="919662" y="30851"/>
                </a:lnTo>
                <a:lnTo>
                  <a:pt x="872856" y="54902"/>
                </a:lnTo>
                <a:lnTo>
                  <a:pt x="828312" y="82162"/>
                </a:lnTo>
                <a:lnTo>
                  <a:pt x="786022" y="112592"/>
                </a:lnTo>
                <a:lnTo>
                  <a:pt x="745977" y="146153"/>
                </a:lnTo>
                <a:lnTo>
                  <a:pt x="708169" y="182807"/>
                </a:lnTo>
                <a:lnTo>
                  <a:pt x="672588" y="222516"/>
                </a:lnTo>
                <a:lnTo>
                  <a:pt x="649195" y="259892"/>
                </a:lnTo>
                <a:lnTo>
                  <a:pt x="639656" y="293395"/>
                </a:lnTo>
                <a:lnTo>
                  <a:pt x="643621" y="309256"/>
                </a:lnTo>
                <a:lnTo>
                  <a:pt x="656053" y="323850"/>
                </a:lnTo>
                <a:lnTo>
                  <a:pt x="672854" y="333454"/>
                </a:lnTo>
                <a:lnTo>
                  <a:pt x="689879" y="336175"/>
                </a:lnTo>
                <a:lnTo>
                  <a:pt x="706952" y="332561"/>
                </a:lnTo>
                <a:lnTo>
                  <a:pt x="1008583" y="117670"/>
                </a:lnTo>
                <a:lnTo>
                  <a:pt x="1049042" y="88023"/>
                </a:lnTo>
                <a:lnTo>
                  <a:pt x="1069835" y="60677"/>
                </a:lnTo>
                <a:lnTo>
                  <a:pt x="1074162" y="53454"/>
                </a:lnTo>
                <a:lnTo>
                  <a:pt x="1070776" y="30485"/>
                </a:lnTo>
                <a:lnTo>
                  <a:pt x="1062159" y="13601"/>
                </a:lnTo>
                <a:lnTo>
                  <a:pt x="1049025" y="3280"/>
                </a:lnTo>
                <a:lnTo>
                  <a:pt x="1032087" y="0"/>
                </a:lnTo>
                <a:close/>
              </a:path>
            </a:pathLst>
          </a:custGeom>
          <a:solidFill>
            <a:srgbClr val="0033A0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17" name="Picture 25">
            <a:extLst>
              <a:ext uri="{FF2B5EF4-FFF2-40B4-BE49-F238E27FC236}">
                <a16:creationId xmlns:a16="http://schemas.microsoft.com/office/drawing/2014/main" id="{6257C1C2-EB86-40B3-9966-5D6C322971F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1400" y="3040671"/>
            <a:ext cx="1660722" cy="19610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605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892D17-4DA2-4A18-A4EC-76D4BBFB230C}"/>
              </a:ext>
            </a:extLst>
          </p:cNvPr>
          <p:cNvSpPr/>
          <p:nvPr/>
        </p:nvSpPr>
        <p:spPr>
          <a:xfrm>
            <a:off x="0" y="8369820"/>
            <a:ext cx="16256000" cy="774181"/>
          </a:xfrm>
          <a:prstGeom prst="rect">
            <a:avLst/>
          </a:prstGeom>
          <a:solidFill>
            <a:srgbClr val="0054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ru-RU" sz="1801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7" name="Picture 2" descr="Похожее изображение">
            <a:extLst>
              <a:ext uri="{FF2B5EF4-FFF2-40B4-BE49-F238E27FC236}">
                <a16:creationId xmlns:a16="http://schemas.microsoft.com/office/drawing/2014/main" id="{A6B8B212-8345-420C-94DB-5A3A016BE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01" y="5690925"/>
            <a:ext cx="2637344" cy="2623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E5774F3-1F05-40F0-AFDF-428235A8FBEA}"/>
              </a:ext>
            </a:extLst>
          </p:cNvPr>
          <p:cNvSpPr/>
          <p:nvPr/>
        </p:nvSpPr>
        <p:spPr>
          <a:xfrm>
            <a:off x="5710099" y="6572027"/>
            <a:ext cx="6729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defRPr/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ОБЩЕСТВЕННЫЙ СОВЕТ</a:t>
            </a:r>
          </a:p>
          <a:p>
            <a:pPr defTabSz="1219170">
              <a:defRPr/>
            </a:pPr>
            <a:r>
              <a:rPr lang="ru-R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РОССТАНДАРТЕ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D8041C-0B7D-4410-BF99-80B94F6FC1F5}"/>
              </a:ext>
            </a:extLst>
          </p:cNvPr>
          <p:cNvSpPr/>
          <p:nvPr/>
        </p:nvSpPr>
        <p:spPr>
          <a:xfrm>
            <a:off x="3719309" y="2882872"/>
            <a:ext cx="9977305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/>
            <a:r>
              <a:rPr lang="ru-RU" sz="426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869428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Words>158</Words>
  <Application>Microsoft Office PowerPoint</Application>
  <PresentationFormat>Произвольный</PresentationFormat>
  <Paragraphs>53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Prez_fish_2103_1280-720</dc:title>
  <dc:creator>PHolding</dc:creator>
  <cp:lastModifiedBy>Варлахина Елена Алексеевна</cp:lastModifiedBy>
  <cp:revision>156</cp:revision>
  <cp:lastPrinted>2017-06-15T10:55:48Z</cp:lastPrinted>
  <dcterms:created xsi:type="dcterms:W3CDTF">2017-04-17T17:28:19Z</dcterms:created>
  <dcterms:modified xsi:type="dcterms:W3CDTF">2018-09-19T08:06:19Z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2017-04-17T00:00:00Z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2017-04-17T00:00:00Z</vt:filetime>
  </property>
  <property fmtid="{D5CDD505-2E9C-101B-9397-08002B2CF9AE}" pid="5" name="_NewReviewCycle">
    <vt:lpwstr/>
  </property>
</Properties>
</file>