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  <p:sldMasterId id="2147484149" r:id="rId2"/>
    <p:sldMasterId id="2147484169" r:id="rId3"/>
    <p:sldMasterId id="2147484189" r:id="rId4"/>
    <p:sldMasterId id="2147484229" r:id="rId5"/>
  </p:sldMasterIdLst>
  <p:notesMasterIdLst>
    <p:notesMasterId r:id="rId19"/>
  </p:notesMasterIdLst>
  <p:handoutMasterIdLst>
    <p:handoutMasterId r:id="rId20"/>
  </p:handoutMasterIdLst>
  <p:sldIdLst>
    <p:sldId id="899" r:id="rId6"/>
    <p:sldId id="901" r:id="rId7"/>
    <p:sldId id="903" r:id="rId8"/>
    <p:sldId id="904" r:id="rId9"/>
    <p:sldId id="905" r:id="rId10"/>
    <p:sldId id="906" r:id="rId11"/>
    <p:sldId id="908" r:id="rId12"/>
    <p:sldId id="578" r:id="rId13"/>
    <p:sldId id="909" r:id="rId14"/>
    <p:sldId id="911" r:id="rId15"/>
    <p:sldId id="910" r:id="rId16"/>
    <p:sldId id="737" r:id="rId17"/>
    <p:sldId id="585" r:id="rId18"/>
  </p:sldIdLst>
  <p:sldSz cx="9144000" cy="5143500" type="screen16x9"/>
  <p:notesSz cx="6797675" cy="9928225"/>
  <p:defaultTextStyle>
    <a:defPPr marL="0" marR="0" indent="0" algn="l" defTabSz="34289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128585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257169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385754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514337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642922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771506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900090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028674" algn="ctr" defTabSz="408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521415D9-36F7-43E2-AB2F-B90AF26B5E84}">
      <p14:sectionLst xmlns:p14="http://schemas.microsoft.com/office/powerpoint/2010/main">
        <p14:section name="Общая ДБР" id="{9AF599B7-57C0-42C9-8435-7945332CA71A}">
          <p14:sldIdLst>
            <p14:sldId id="899"/>
            <p14:sldId id="901"/>
            <p14:sldId id="903"/>
            <p14:sldId id="904"/>
            <p14:sldId id="905"/>
            <p14:sldId id="906"/>
            <p14:sldId id="908"/>
            <p14:sldId id="578"/>
            <p14:sldId id="909"/>
            <p14:sldId id="911"/>
            <p14:sldId id="910"/>
            <p14:sldId id="737"/>
            <p14:sldId id="5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убанова Ирина Александровна" initials="РИ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7D9"/>
    <a:srgbClr val="3491D0"/>
    <a:srgbClr val="8DC0DF"/>
    <a:srgbClr val="A8ABAF"/>
    <a:srgbClr val="B999CE"/>
    <a:srgbClr val="9FDED1"/>
    <a:srgbClr val="B999D1"/>
    <a:srgbClr val="2C83C0"/>
    <a:srgbClr val="F8C99D"/>
    <a:srgbClr val="193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7" autoAdjust="0"/>
    <p:restoredTop sz="86455" autoAdjust="0"/>
  </p:normalViewPr>
  <p:slideViewPr>
    <p:cSldViewPr snapToGrid="0" snapToObjects="1">
      <p:cViewPr>
        <p:scale>
          <a:sx n="130" d="100"/>
          <a:sy n="130" d="100"/>
        </p:scale>
        <p:origin x="-72" y="-72"/>
      </p:cViewPr>
      <p:guideLst>
        <p:guide orient="horz" pos="611"/>
        <p:guide orient="horz" pos="162"/>
        <p:guide orient="horz" pos="918"/>
        <p:guide orient="horz" pos="2233"/>
        <p:guide orient="horz" pos="3044"/>
        <p:guide orient="horz" pos="1275"/>
        <p:guide pos="4510"/>
        <p:guide pos="5615"/>
        <p:guide pos="1107"/>
        <p:guide pos="2834"/>
        <p:guide pos="2119"/>
        <p:guide pos="4196"/>
        <p:guide pos="257"/>
      </p:guideLst>
    </p:cSldViewPr>
  </p:slideViewPr>
  <p:outlineViewPr>
    <p:cViewPr>
      <p:scale>
        <a:sx n="33" d="100"/>
        <a:sy n="33" d="100"/>
      </p:scale>
      <p:origin x="12" y="60516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3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vslyshkin\Desktop\&#1044;&#1086;&#1082;&#1083;&#1072;&#1076;%20BIM\BIM_CMM_v1.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00697317096115"/>
          <c:y val="9.3493751378769349E-2"/>
          <c:w val="0.49167591564927859"/>
          <c:h val="0.72267536704730828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8DC0DF"/>
            </a:solidFill>
            <a:ln w="12700">
              <a:solidFill>
                <a:srgbClr val="8DC0DF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'Interactive Maturity Model'!$B$18:$B$28</c:f>
              <c:strCache>
                <c:ptCount val="11"/>
                <c:pt idx="0">
                  <c:v>Data Richness</c:v>
                </c:pt>
                <c:pt idx="1">
                  <c:v>Life-cycle Views</c:v>
                </c:pt>
                <c:pt idx="2">
                  <c:v>Change Management</c:v>
                </c:pt>
                <c:pt idx="3">
                  <c:v>Roles or Disciplines</c:v>
                </c:pt>
                <c:pt idx="4">
                  <c:v>Business Process</c:v>
                </c:pt>
                <c:pt idx="5">
                  <c:v>Timeliness/ Response</c:v>
                </c:pt>
                <c:pt idx="6">
                  <c:v>Delivery Method</c:v>
                </c:pt>
                <c:pt idx="7">
                  <c:v>Graphical Information</c:v>
                </c:pt>
                <c:pt idx="8">
                  <c:v>Spatial Capability            </c:v>
                </c:pt>
                <c:pt idx="9">
                  <c:v>Information Accuracy</c:v>
                </c:pt>
                <c:pt idx="10">
                  <c:v>Interoperability/ IFC Support</c:v>
                </c:pt>
              </c:strCache>
            </c:strRef>
          </c:cat>
          <c:val>
            <c:numRef>
              <c:f>'Interactive Maturity Model'!$E$18:$E$28</c:f>
              <c:numCache>
                <c:formatCode>0.0</c:formatCode>
                <c:ptCount val="11"/>
                <c:pt idx="0">
                  <c:v>4.2</c:v>
                </c:pt>
                <c:pt idx="1">
                  <c:v>2.52</c:v>
                </c:pt>
                <c:pt idx="2">
                  <c:v>5.4</c:v>
                </c:pt>
                <c:pt idx="3">
                  <c:v>5.4</c:v>
                </c:pt>
                <c:pt idx="4">
                  <c:v>2.73</c:v>
                </c:pt>
                <c:pt idx="5">
                  <c:v>5.46</c:v>
                </c:pt>
                <c:pt idx="6">
                  <c:v>6.44</c:v>
                </c:pt>
                <c:pt idx="7">
                  <c:v>8.370000000000001</c:v>
                </c:pt>
                <c:pt idx="8">
                  <c:v>1.88</c:v>
                </c:pt>
                <c:pt idx="9">
                  <c:v>5.6999999999999993</c:v>
                </c:pt>
                <c:pt idx="10">
                  <c:v>6.72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812096"/>
        <c:axId val="229813632"/>
      </c:radarChart>
      <c:catAx>
        <c:axId val="22981209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9813632"/>
        <c:crosses val="autoZero"/>
        <c:auto val="0"/>
        <c:lblAlgn val="ctr"/>
        <c:lblOffset val="100"/>
        <c:noMultiLvlLbl val="0"/>
      </c:catAx>
      <c:valAx>
        <c:axId val="229813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2981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07FC5-D862-4CB3-90B0-72B3F992403A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0DBF2-6414-4132-A3CA-F58055B9D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0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8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46" latinLnBrk="0">
      <a:defRPr sz="500">
        <a:latin typeface="Lucida Grande"/>
        <a:ea typeface="Lucida Grande"/>
        <a:cs typeface="Lucida Grande"/>
        <a:sym typeface="Lucida Grande"/>
      </a:defRPr>
    </a:lvl1pPr>
    <a:lvl2pPr indent="85723" defTabSz="171446" latinLnBrk="0">
      <a:defRPr sz="500">
        <a:latin typeface="Lucida Grande"/>
        <a:ea typeface="Lucida Grande"/>
        <a:cs typeface="Lucida Grande"/>
        <a:sym typeface="Lucida Grande"/>
      </a:defRPr>
    </a:lvl2pPr>
    <a:lvl3pPr indent="171446" defTabSz="171446" latinLnBrk="0">
      <a:defRPr sz="500">
        <a:latin typeface="Lucida Grande"/>
        <a:ea typeface="Lucida Grande"/>
        <a:cs typeface="Lucida Grande"/>
        <a:sym typeface="Lucida Grande"/>
      </a:defRPr>
    </a:lvl3pPr>
    <a:lvl4pPr indent="257169" defTabSz="171446" latinLnBrk="0">
      <a:defRPr sz="500">
        <a:latin typeface="Lucida Grande"/>
        <a:ea typeface="Lucida Grande"/>
        <a:cs typeface="Lucida Grande"/>
        <a:sym typeface="Lucida Grande"/>
      </a:defRPr>
    </a:lvl4pPr>
    <a:lvl5pPr indent="342891" defTabSz="171446" latinLnBrk="0">
      <a:defRPr sz="500">
        <a:latin typeface="Lucida Grande"/>
        <a:ea typeface="Lucida Grande"/>
        <a:cs typeface="Lucida Grande"/>
        <a:sym typeface="Lucida Grande"/>
      </a:defRPr>
    </a:lvl5pPr>
    <a:lvl6pPr indent="428614" defTabSz="171446" latinLnBrk="0">
      <a:defRPr sz="500">
        <a:latin typeface="Lucida Grande"/>
        <a:ea typeface="Lucida Grande"/>
        <a:cs typeface="Lucida Grande"/>
        <a:sym typeface="Lucida Grande"/>
      </a:defRPr>
    </a:lvl6pPr>
    <a:lvl7pPr indent="514337" defTabSz="171446" latinLnBrk="0">
      <a:defRPr sz="500">
        <a:latin typeface="Lucida Grande"/>
        <a:ea typeface="Lucida Grande"/>
        <a:cs typeface="Lucida Grande"/>
        <a:sym typeface="Lucida Grande"/>
      </a:defRPr>
    </a:lvl7pPr>
    <a:lvl8pPr indent="600060" defTabSz="171446" latinLnBrk="0">
      <a:defRPr sz="500">
        <a:latin typeface="Lucida Grande"/>
        <a:ea typeface="Lucida Grande"/>
        <a:cs typeface="Lucida Grande"/>
        <a:sym typeface="Lucida Grande"/>
      </a:defRPr>
    </a:lvl8pPr>
    <a:lvl9pPr indent="685783" defTabSz="171446" latinLnBrk="0">
      <a:defRPr sz="5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0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9375" y="969963"/>
            <a:ext cx="6277009" cy="38493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7787" y="1516064"/>
            <a:ext cx="6278598" cy="33032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9" hasCustomPrompt="1"/>
          </p:nvPr>
        </p:nvSpPr>
        <p:spPr>
          <a:xfrm>
            <a:off x="2619375" y="969052"/>
            <a:ext cx="6277010" cy="45176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617788" y="1615341"/>
            <a:ext cx="3011394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2617788" y="971624"/>
            <a:ext cx="301139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3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5896010" y="1619249"/>
            <a:ext cx="3000375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51" hasCustomPrompt="1"/>
          </p:nvPr>
        </p:nvSpPr>
        <p:spPr>
          <a:xfrm>
            <a:off x="5896010" y="969963"/>
            <a:ext cx="3000375" cy="547099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755230" y="1619235"/>
            <a:ext cx="2016000" cy="3200124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80385" y="1619250"/>
            <a:ext cx="2016000" cy="321309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2619376" y="954661"/>
            <a:ext cx="205051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4752725" y="969742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867525" y="971579"/>
            <a:ext cx="202886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2617788" y="1619163"/>
            <a:ext cx="2039812" cy="320654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964"/>
            <a:ext cx="8474110" cy="3849396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</p:spTree>
    <p:extLst>
      <p:ext uri="{BB962C8B-B14F-4D97-AF65-F5344CB8AC3E}">
        <p14:creationId xmlns:p14="http://schemas.microsoft.com/office/powerpoint/2010/main" val="175345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2"/>
            <a:ext cx="8474109" cy="450698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20825"/>
            <a:ext cx="8474110" cy="329853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</p:spTree>
    <p:extLst>
      <p:ext uri="{BB962C8B-B14F-4D97-AF65-F5344CB8AC3E}">
        <p14:creationId xmlns:p14="http://schemas.microsoft.com/office/powerpoint/2010/main" val="390831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2473" y="1619530"/>
            <a:ext cx="4183912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29819"/>
            <a:ext cx="273758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6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99000" y="1619186"/>
            <a:ext cx="2033566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7650" y="1619186"/>
            <a:ext cx="204873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7650" y="968302"/>
            <a:ext cx="2048735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4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Тел. +7 (код) </a:t>
            </a:r>
            <a:r>
              <a:rPr lang="ru-RU" dirty="0" err="1" smtClean="0"/>
              <a:t>ххх-хххх</a:t>
            </a:r>
            <a:r>
              <a:rPr lang="ru-RU" dirty="0" smtClean="0"/>
              <a:t>//</a:t>
            </a:r>
            <a:r>
              <a:rPr lang="ru-RU" dirty="0" err="1" smtClean="0"/>
              <a:t>емейл</a:t>
            </a:r>
            <a:r>
              <a:rPr lang="ru-RU" dirty="0" smtClean="0"/>
              <a:t> (по желанию)//ARIAL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sp>
        <p:nvSpPr>
          <p:cNvPr id="1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4191047"/>
            <a:ext cx="4657725" cy="80745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12//R38 G38 B38//ВСЕ ПРОПИСНЫЕ  </a:t>
            </a:r>
          </a:p>
        </p:txBody>
      </p:sp>
    </p:spTree>
    <p:extLst>
      <p:ext uri="{BB962C8B-B14F-4D97-AF65-F5344CB8AC3E}">
        <p14:creationId xmlns:p14="http://schemas.microsoft.com/office/powerpoint/2010/main" val="270191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2" y="3322200"/>
            <a:ext cx="919996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5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sp>
        <p:nvSpPr>
          <p:cNvPr id="1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4191047"/>
            <a:ext cx="4657725" cy="80745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12//R38 G38 B38//ВСЕ ПРОПИСНЫЕ  </a:t>
            </a:r>
          </a:p>
        </p:txBody>
      </p:sp>
      <p:pic>
        <p:nvPicPr>
          <p:cNvPr id="7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2" y="3322200"/>
            <a:ext cx="919996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7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5" y="257556"/>
            <a:ext cx="2404872" cy="4885944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0689" y="1420814"/>
            <a:ext cx="4780922" cy="3416300"/>
          </a:xfrm>
          <a:prstGeom prst="rect">
            <a:avLst/>
          </a:prstGeom>
          <a:effectLst/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600"/>
              </a:spcAft>
              <a:buClr>
                <a:srgbClr val="2B82BF"/>
              </a:buClr>
              <a:buSzPct val="100000"/>
              <a:buFont typeface="Arial" panose="020B0604020202020204" pitchFamily="34" charset="0"/>
              <a:buChar char="•"/>
              <a:defRPr lang="en-US" sz="1400" kern="1200" cap="all" baseline="0" dirty="0" smtClean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465750" indent="-285750">
              <a:spcBef>
                <a:spcPts val="240"/>
              </a:spcBef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cap="all" baseline="0">
                <a:solidFill>
                  <a:srgbClr val="262626"/>
                </a:solidFill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285750" marR="0" lvl="0" indent="-28575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err="1" smtClean="0"/>
              <a:t>Arial</a:t>
            </a:r>
            <a:r>
              <a:rPr lang="ru-RU" dirty="0" smtClean="0"/>
              <a:t> Обычный, 14//R38 G38 B38//все прописные</a:t>
            </a:r>
            <a:endParaRPr lang="en-US" dirty="0" smtClean="0"/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Arial </a:t>
            </a:r>
            <a:r>
              <a:rPr lang="ru-RU" dirty="0" smtClean="0"/>
              <a:t>обычный, 12// R38 G38 B38//все прописные</a:t>
            </a:r>
          </a:p>
          <a:p>
            <a:pPr lvl="1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 userDrawn="1">
            <p:ph type="title" hasCustomPrompt="1"/>
          </p:nvPr>
        </p:nvSpPr>
        <p:spPr>
          <a:xfrm>
            <a:off x="420688" y="246856"/>
            <a:ext cx="4780922" cy="723107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содержание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6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2" y="3322200"/>
            <a:ext cx="919996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4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7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439738" y="3214823"/>
            <a:ext cx="4749172" cy="167980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600" cap="all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РАЗДЕЛА//</a:t>
            </a:r>
            <a:r>
              <a:rPr lang="en-US" dirty="0" smtClean="0"/>
              <a:t>ARIAL</a:t>
            </a:r>
            <a:r>
              <a:rPr lang="ru-RU" dirty="0" smtClean="0"/>
              <a:t> ОБЫЧНЫЙ, 16//</a:t>
            </a:r>
            <a:r>
              <a:rPr lang="en-US" dirty="0" smtClean="0"/>
              <a:t>R38G38B38//</a:t>
            </a:r>
            <a:r>
              <a:rPr lang="ru-RU" dirty="0" smtClean="0"/>
              <a:t>ВСЕ ПРОПИСНЫЕ</a:t>
            </a:r>
            <a:endParaRPr lang="en-US" dirty="0" smtClean="0"/>
          </a:p>
        </p:txBody>
      </p:sp>
      <p:sp>
        <p:nvSpPr>
          <p:cNvPr id="2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30213" y="254000"/>
            <a:ext cx="4768850" cy="715963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6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2" y="3322200"/>
            <a:ext cx="919996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052"/>
            <a:ext cx="8474110" cy="3370115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8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6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16063"/>
            <a:ext cx="8474110" cy="282310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1"/>
            <a:ext cx="8474109" cy="451761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pic>
        <p:nvPicPr>
          <p:cNvPr id="9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9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8411" y="1613592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5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4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17943"/>
            <a:ext cx="2737585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3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1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80566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1712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1712" y="968302"/>
            <a:ext cx="205467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5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5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9375" y="969963"/>
            <a:ext cx="6277009" cy="38493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8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5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5" y="257556"/>
            <a:ext cx="2404872" cy="4885944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0689" y="1420814"/>
            <a:ext cx="4780922" cy="3416300"/>
          </a:xfrm>
          <a:prstGeom prst="rect">
            <a:avLst/>
          </a:prstGeom>
          <a:effectLst/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600"/>
              </a:spcAft>
              <a:buClr>
                <a:srgbClr val="2B82BF"/>
              </a:buClr>
              <a:buSzPct val="100000"/>
              <a:buFont typeface="Arial" panose="020B0604020202020204" pitchFamily="34" charset="0"/>
              <a:buChar char="•"/>
              <a:defRPr lang="en-US" sz="1400" kern="1200" cap="all" baseline="0" dirty="0" smtClean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465750" indent="-285750">
              <a:spcBef>
                <a:spcPts val="240"/>
              </a:spcBef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cap="all" baseline="0">
                <a:solidFill>
                  <a:srgbClr val="262626"/>
                </a:solidFill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285750" marR="0" lvl="0" indent="-28575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err="1" smtClean="0"/>
              <a:t>Arial</a:t>
            </a:r>
            <a:r>
              <a:rPr lang="ru-RU" dirty="0" smtClean="0"/>
              <a:t> Обычный, 14//R38 G38 B38//все прописные</a:t>
            </a:r>
            <a:endParaRPr lang="en-US" dirty="0" smtClean="0"/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Arial </a:t>
            </a:r>
            <a:r>
              <a:rPr lang="ru-RU" dirty="0" smtClean="0"/>
              <a:t>обычный, 12// R38 G38 B38//все прописные</a:t>
            </a:r>
          </a:p>
          <a:p>
            <a:pPr lvl="1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 userDrawn="1">
            <p:ph type="title" hasCustomPrompt="1"/>
          </p:nvPr>
        </p:nvSpPr>
        <p:spPr>
          <a:xfrm>
            <a:off x="420688" y="246856"/>
            <a:ext cx="4780922" cy="723107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содержание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7787" y="1516064"/>
            <a:ext cx="6278598" cy="33032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9" hasCustomPrompt="1"/>
          </p:nvPr>
        </p:nvSpPr>
        <p:spPr>
          <a:xfrm>
            <a:off x="2619375" y="969052"/>
            <a:ext cx="6277010" cy="45176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9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617788" y="1615341"/>
            <a:ext cx="3011394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2617788" y="971624"/>
            <a:ext cx="301139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3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5896010" y="1619249"/>
            <a:ext cx="3000375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51" hasCustomPrompt="1"/>
          </p:nvPr>
        </p:nvSpPr>
        <p:spPr>
          <a:xfrm>
            <a:off x="5896010" y="969963"/>
            <a:ext cx="3000375" cy="547099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2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3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755230" y="1619235"/>
            <a:ext cx="2016000" cy="3200124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80385" y="1619250"/>
            <a:ext cx="2016000" cy="321309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2619376" y="954661"/>
            <a:ext cx="205051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4752725" y="969742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867525" y="971579"/>
            <a:ext cx="202886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2617788" y="1619163"/>
            <a:ext cx="2039812" cy="320654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3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" y="4849368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0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964"/>
            <a:ext cx="8474110" cy="3849396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7" name="Picture 2" descr="D:\Users\atolkach\Desktop\Планета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4" y="4849084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5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2"/>
            <a:ext cx="8474109" cy="450698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20825"/>
            <a:ext cx="8474110" cy="329853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8" name="Picture 2" descr="D:\Users\atolkach\Desktop\Планета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4" y="4849084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3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2473" y="1619530"/>
            <a:ext cx="4183912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Users\atolkach\Desktop\Планета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4" y="4849084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3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29819"/>
            <a:ext cx="273758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2" name="Picture 2" descr="D:\Users\atolkach\Desktop\Планета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4" y="4849084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7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99000" y="1619186"/>
            <a:ext cx="2033566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7650" y="1619186"/>
            <a:ext cx="204873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7650" y="968302"/>
            <a:ext cx="2048735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5" name="Picture 2" descr="D:\Users\atolkach\Desktop\Планета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4" y="4849084"/>
            <a:ext cx="43124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6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Завершающий слайд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                                                                              +7 (код) </a:t>
            </a:r>
            <a:r>
              <a:rPr lang="ru-RU" dirty="0" err="1" smtClean="0"/>
              <a:t>ххх-хххх</a:t>
            </a:r>
            <a:r>
              <a:rPr lang="ru-RU" dirty="0" smtClean="0"/>
              <a:t>// ХХХ</a:t>
            </a:r>
            <a:r>
              <a:rPr lang="en-US" dirty="0" smtClean="0"/>
              <a:t>@ibs.ru </a:t>
            </a:r>
            <a:r>
              <a:rPr lang="ru-RU" dirty="0" smtClean="0"/>
              <a:t>(по желанию)//ARIAL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Планета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2" y="3322200"/>
            <a:ext cx="919996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3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11" y="3295650"/>
            <a:ext cx="1334171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5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7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439738" y="3214823"/>
            <a:ext cx="4749172" cy="167980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600" cap="all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РАЗДЕЛА//</a:t>
            </a:r>
            <a:r>
              <a:rPr lang="en-US" dirty="0" smtClean="0"/>
              <a:t>ARIAL</a:t>
            </a:r>
            <a:r>
              <a:rPr lang="ru-RU" dirty="0" smtClean="0"/>
              <a:t> ОБЫЧНЫЙ, 16//</a:t>
            </a:r>
            <a:r>
              <a:rPr lang="en-US" dirty="0" smtClean="0"/>
              <a:t>R38G38B38//</a:t>
            </a:r>
            <a:r>
              <a:rPr lang="ru-RU" dirty="0" smtClean="0"/>
              <a:t>ВСЕ ПРОПИСНЫЕ</a:t>
            </a:r>
            <a:endParaRPr lang="en-US" dirty="0" smtClean="0"/>
          </a:p>
        </p:txBody>
      </p:sp>
      <p:sp>
        <p:nvSpPr>
          <p:cNvPr id="2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30213" y="254000"/>
            <a:ext cx="4768850" cy="715963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sp>
        <p:nvSpPr>
          <p:cNvPr id="1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4191047"/>
            <a:ext cx="4657725" cy="80745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12//R38 G38 B38//ВСЕ ПРОПИСНЫЕ  </a:t>
            </a:r>
          </a:p>
        </p:txBody>
      </p:sp>
      <p:pic>
        <p:nvPicPr>
          <p:cNvPr id="7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11" y="3295650"/>
            <a:ext cx="1334171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2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5" y="257556"/>
            <a:ext cx="2404872" cy="4885944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0689" y="1420814"/>
            <a:ext cx="4780922" cy="3416300"/>
          </a:xfrm>
          <a:prstGeom prst="rect">
            <a:avLst/>
          </a:prstGeom>
          <a:effectLst/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600"/>
              </a:spcAft>
              <a:buClr>
                <a:srgbClr val="2B82BF"/>
              </a:buClr>
              <a:buSzPct val="100000"/>
              <a:buFont typeface="Arial" panose="020B0604020202020204" pitchFamily="34" charset="0"/>
              <a:buChar char="•"/>
              <a:defRPr lang="en-US" sz="1400" kern="1200" cap="all" baseline="0" dirty="0" smtClean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465750" indent="-285750">
              <a:spcBef>
                <a:spcPts val="240"/>
              </a:spcBef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cap="all" baseline="0">
                <a:solidFill>
                  <a:srgbClr val="262626"/>
                </a:solidFill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285750" marR="0" lvl="0" indent="-28575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err="1" smtClean="0"/>
              <a:t>Arial</a:t>
            </a:r>
            <a:r>
              <a:rPr lang="ru-RU" dirty="0" smtClean="0"/>
              <a:t> Обычный, 14//R38 G38 B38//все прописные</a:t>
            </a:r>
            <a:endParaRPr lang="en-US" dirty="0" smtClean="0"/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Arial </a:t>
            </a:r>
            <a:r>
              <a:rPr lang="ru-RU" dirty="0" smtClean="0"/>
              <a:t>обычный, 12// R38 G38 B38//все прописные</a:t>
            </a:r>
          </a:p>
          <a:p>
            <a:pPr lvl="1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 userDrawn="1">
            <p:ph type="title" hasCustomPrompt="1"/>
          </p:nvPr>
        </p:nvSpPr>
        <p:spPr>
          <a:xfrm>
            <a:off x="420688" y="246856"/>
            <a:ext cx="4780922" cy="723107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содержание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6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11" y="3295650"/>
            <a:ext cx="1334171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9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7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439738" y="3214823"/>
            <a:ext cx="4749172" cy="167980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600" cap="all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РАЗДЕЛА//</a:t>
            </a:r>
            <a:r>
              <a:rPr lang="en-US" dirty="0" smtClean="0"/>
              <a:t>ARIAL</a:t>
            </a:r>
            <a:r>
              <a:rPr lang="ru-RU" dirty="0" smtClean="0"/>
              <a:t> ОБЫЧНЫЙ, 16//</a:t>
            </a:r>
            <a:r>
              <a:rPr lang="en-US" dirty="0" smtClean="0"/>
              <a:t>R38G38B38//</a:t>
            </a:r>
            <a:r>
              <a:rPr lang="ru-RU" dirty="0" smtClean="0"/>
              <a:t>ВСЕ ПРОПИСНЫЕ</a:t>
            </a:r>
            <a:endParaRPr lang="en-US" dirty="0" smtClean="0"/>
          </a:p>
        </p:txBody>
      </p:sp>
      <p:sp>
        <p:nvSpPr>
          <p:cNvPr id="2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30213" y="254000"/>
            <a:ext cx="4768850" cy="715963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6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11" y="3295650"/>
            <a:ext cx="1334171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6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052"/>
            <a:ext cx="8474110" cy="3370115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8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7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16063"/>
            <a:ext cx="8474110" cy="282310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1"/>
            <a:ext cx="8474109" cy="451761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pic>
        <p:nvPicPr>
          <p:cNvPr id="9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8411" y="1613592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5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4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17943"/>
            <a:ext cx="2737585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3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6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80566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1712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1712" y="968302"/>
            <a:ext cx="205467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5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1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9375" y="969963"/>
            <a:ext cx="6277009" cy="38493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8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9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7787" y="1516064"/>
            <a:ext cx="6278598" cy="33032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9" hasCustomPrompt="1"/>
          </p:nvPr>
        </p:nvSpPr>
        <p:spPr>
          <a:xfrm>
            <a:off x="2619375" y="969052"/>
            <a:ext cx="6277010" cy="45176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9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5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052"/>
            <a:ext cx="8474110" cy="3370115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67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617788" y="1615341"/>
            <a:ext cx="3011394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2617788" y="971624"/>
            <a:ext cx="301139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3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5896010" y="1619249"/>
            <a:ext cx="3000375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51" hasCustomPrompt="1"/>
          </p:nvPr>
        </p:nvSpPr>
        <p:spPr>
          <a:xfrm>
            <a:off x="5896010" y="969963"/>
            <a:ext cx="3000375" cy="547099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2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7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755230" y="1619235"/>
            <a:ext cx="2016000" cy="3200124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80385" y="1619250"/>
            <a:ext cx="2016000" cy="321309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2619376" y="954661"/>
            <a:ext cx="205051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4752725" y="969742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867525" y="971579"/>
            <a:ext cx="202886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2617788" y="1619163"/>
            <a:ext cx="2039812" cy="320654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3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7029"/>
            <a:ext cx="62539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5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964"/>
            <a:ext cx="8474110" cy="3849396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7" name="Picture 2" descr="D:\Users\atolkach\Desktop\Проекты\Дизайн\Лого Планета\Png_Планета\планета бюджетирование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4904"/>
            <a:ext cx="62539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9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2"/>
            <a:ext cx="8474109" cy="450698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20825"/>
            <a:ext cx="8474110" cy="329853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8" name="Picture 2" descr="D:\Users\atolkach\Desktop\Проекты\Дизайн\Лого Планета\Png_Планета\планета бюджетирование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4904"/>
            <a:ext cx="62539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9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2473" y="1619530"/>
            <a:ext cx="4183912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Users\atolkach\Desktop\Проекты\Дизайн\Лого Планета\Png_Планета\планета бюджетирование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4904"/>
            <a:ext cx="62539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8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29819"/>
            <a:ext cx="273758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2" name="Picture 2" descr="D:\Users\atolkach\Desktop\Проекты\Дизайн\Лого Планета\Png_Планета\планета бюджетирование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4904"/>
            <a:ext cx="62539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3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99000" y="1619186"/>
            <a:ext cx="2033566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7650" y="1619186"/>
            <a:ext cx="204873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7650" y="968302"/>
            <a:ext cx="2048735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5" name="Picture 2" descr="D:\Users\atolkach\Desktop\Проекты\Дизайн\Лого Планета\Png_Планета\планета бюджетирование чер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5" y="4844904"/>
            <a:ext cx="62539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2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Завершающий слайд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                                                                              +7 (код) </a:t>
            </a:r>
            <a:r>
              <a:rPr lang="ru-RU" dirty="0" err="1" smtClean="0"/>
              <a:t>ххх-хххх</a:t>
            </a:r>
            <a:r>
              <a:rPr lang="ru-RU" dirty="0" smtClean="0"/>
              <a:t>// </a:t>
            </a:r>
            <a:r>
              <a:rPr lang="ru-RU" dirty="0" err="1" smtClean="0"/>
              <a:t>ххх</a:t>
            </a:r>
            <a:r>
              <a:rPr lang="en-US" dirty="0" smtClean="0"/>
              <a:t>@ibs.ru</a:t>
            </a:r>
            <a:r>
              <a:rPr lang="ru-RU" dirty="0" smtClean="0"/>
              <a:t> (по желанию)//ARIAL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ко-брендинг\планета бюджетирование бел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11" y="3295650"/>
            <a:ext cx="1334171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4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42" y="3293653"/>
            <a:ext cx="101736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sp>
        <p:nvSpPr>
          <p:cNvPr id="1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4191047"/>
            <a:ext cx="4657725" cy="80745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12//R38 G38 B38//ВСЕ ПРОПИСНЫЕ  </a:t>
            </a:r>
          </a:p>
        </p:txBody>
      </p:sp>
      <p:pic>
        <p:nvPicPr>
          <p:cNvPr id="7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42" y="3293653"/>
            <a:ext cx="101736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1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16063"/>
            <a:ext cx="8474110" cy="282310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1"/>
            <a:ext cx="8474109" cy="451761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</p:spTree>
    <p:extLst>
      <p:ext uri="{BB962C8B-B14F-4D97-AF65-F5344CB8AC3E}">
        <p14:creationId xmlns:p14="http://schemas.microsoft.com/office/powerpoint/2010/main" val="279368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5" y="257556"/>
            <a:ext cx="2404872" cy="4885944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0689" y="1420814"/>
            <a:ext cx="4780922" cy="3416300"/>
          </a:xfrm>
          <a:prstGeom prst="rect">
            <a:avLst/>
          </a:prstGeom>
          <a:effectLst/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600"/>
              </a:spcAft>
              <a:buClr>
                <a:srgbClr val="2B82BF"/>
              </a:buClr>
              <a:buSzPct val="100000"/>
              <a:buFont typeface="Arial" panose="020B0604020202020204" pitchFamily="34" charset="0"/>
              <a:buChar char="•"/>
              <a:defRPr lang="en-US" sz="1400" kern="1200" cap="all" baseline="0" dirty="0" smtClean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465750" indent="-285750">
              <a:spcBef>
                <a:spcPts val="240"/>
              </a:spcBef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cap="all" baseline="0">
                <a:solidFill>
                  <a:srgbClr val="262626"/>
                </a:solidFill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285750" marR="0" lvl="0" indent="-28575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err="1" smtClean="0"/>
              <a:t>Arial</a:t>
            </a:r>
            <a:r>
              <a:rPr lang="ru-RU" dirty="0" smtClean="0"/>
              <a:t> Обычный, 14//R38 G38 B38//все прописные</a:t>
            </a:r>
            <a:endParaRPr lang="en-US" dirty="0" smtClean="0"/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Arial </a:t>
            </a:r>
            <a:r>
              <a:rPr lang="ru-RU" dirty="0" smtClean="0"/>
              <a:t>обычный, 12// R38 G38 B38//все прописные</a:t>
            </a:r>
          </a:p>
          <a:p>
            <a:pPr lvl="1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 userDrawn="1">
            <p:ph type="title" hasCustomPrompt="1"/>
          </p:nvPr>
        </p:nvSpPr>
        <p:spPr>
          <a:xfrm>
            <a:off x="420688" y="246856"/>
            <a:ext cx="4780922" cy="723107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содержание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6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42" y="3293653"/>
            <a:ext cx="101736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0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7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439738" y="3214823"/>
            <a:ext cx="4749172" cy="167980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600" cap="all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РАЗДЕЛА//</a:t>
            </a:r>
            <a:r>
              <a:rPr lang="en-US" dirty="0" smtClean="0"/>
              <a:t>ARIAL</a:t>
            </a:r>
            <a:r>
              <a:rPr lang="ru-RU" dirty="0" smtClean="0"/>
              <a:t> ОБЫЧНЫЙ, 16//</a:t>
            </a:r>
            <a:r>
              <a:rPr lang="en-US" dirty="0" smtClean="0"/>
              <a:t>R38G38B38//</a:t>
            </a:r>
            <a:r>
              <a:rPr lang="ru-RU" dirty="0" smtClean="0"/>
              <a:t>ВСЕ ПРОПИСНЫЕ</a:t>
            </a:r>
            <a:endParaRPr lang="en-US" dirty="0" smtClean="0"/>
          </a:p>
        </p:txBody>
      </p:sp>
      <p:sp>
        <p:nvSpPr>
          <p:cNvPr id="2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30213" y="254000"/>
            <a:ext cx="4768850" cy="715963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6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42" y="3293653"/>
            <a:ext cx="101736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8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052"/>
            <a:ext cx="8474110" cy="3370115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8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5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16063"/>
            <a:ext cx="8474110" cy="282310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1"/>
            <a:ext cx="8474109" cy="451761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pic>
        <p:nvPicPr>
          <p:cNvPr id="9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8411" y="1613592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5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0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17943"/>
            <a:ext cx="2737585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3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80566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1712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1712" y="968302"/>
            <a:ext cx="205467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5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6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9375" y="969963"/>
            <a:ext cx="6277009" cy="38493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8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7787" y="1516064"/>
            <a:ext cx="6278598" cy="33032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9" hasCustomPrompt="1"/>
          </p:nvPr>
        </p:nvSpPr>
        <p:spPr>
          <a:xfrm>
            <a:off x="2619375" y="969052"/>
            <a:ext cx="6277010" cy="45176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9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617788" y="1615341"/>
            <a:ext cx="3011394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2617788" y="971624"/>
            <a:ext cx="301139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3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5896010" y="1619249"/>
            <a:ext cx="3000375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51" hasCustomPrompt="1"/>
          </p:nvPr>
        </p:nvSpPr>
        <p:spPr>
          <a:xfrm>
            <a:off x="5896010" y="969963"/>
            <a:ext cx="3000375" cy="547099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2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1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8411" y="1613592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6224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755230" y="1619235"/>
            <a:ext cx="2016000" cy="3200124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80385" y="1619250"/>
            <a:ext cx="2016000" cy="321309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2619376" y="954661"/>
            <a:ext cx="205051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4752725" y="969742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867525" y="971579"/>
            <a:ext cx="202886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2617788" y="1619163"/>
            <a:ext cx="2039812" cy="320654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3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" y="4847029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4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964"/>
            <a:ext cx="8474110" cy="3849396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7" name="Picture 2" descr="D:\Users\atolkach\Desktop\Проекты\Дизайн\Лого Планета\Png_Планета\планета аналитика черн.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8" y="4848743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5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2"/>
            <a:ext cx="8474109" cy="450698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20825"/>
            <a:ext cx="8474110" cy="329853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8" name="Picture 2" descr="D:\Users\atolkach\Desktop\Проекты\Дизайн\Лого Планета\Png_Планета\планета аналитика черн.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8" y="4848743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8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2473" y="1619530"/>
            <a:ext cx="4183912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Users\atolkach\Desktop\Проекты\Дизайн\Лого Планета\Png_Планета\планета аналитика черн.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8" y="4848743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8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29819"/>
            <a:ext cx="273758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2" name="Picture 2" descr="D:\Users\atolkach\Desktop\Проекты\Дизайн\Лого Планета\Png_Планета\планета аналитика черн.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8" y="4848743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99000" y="1619186"/>
            <a:ext cx="2033566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7650" y="1619186"/>
            <a:ext cx="204873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7650" y="968302"/>
            <a:ext cx="2048735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5" name="Picture 2" descr="D:\Users\atolkach\Desktop\Проекты\Дизайн\Лого Планета\Png_Планета\планета аналитика черн.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8" y="4848743"/>
            <a:ext cx="47689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4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Завершающий слайд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r>
              <a:rPr lang="en-US" dirty="0" smtClean="0"/>
              <a:t>                                                                                </a:t>
            </a:r>
            <a:r>
              <a:rPr lang="ru-RU" dirty="0" smtClean="0"/>
              <a:t>+7 (код) </a:t>
            </a:r>
            <a:r>
              <a:rPr lang="ru-RU" dirty="0" err="1" smtClean="0"/>
              <a:t>ххх-хххх</a:t>
            </a:r>
            <a:r>
              <a:rPr lang="ru-RU" dirty="0" smtClean="0"/>
              <a:t>//</a:t>
            </a:r>
            <a:r>
              <a:rPr lang="en-US" dirty="0" smtClean="0"/>
              <a:t> XXX@ibs.ru</a:t>
            </a:r>
            <a:r>
              <a:rPr lang="ru-RU" dirty="0" smtClean="0"/>
              <a:t> (по желанию)//ARIAL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Проекты\Дизайн\Лого Планета\Png_Планета\планета аналитика белый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42" y="3293653"/>
            <a:ext cx="101736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7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2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294063"/>
            <a:ext cx="210230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3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sp>
        <p:nvSpPr>
          <p:cNvPr id="1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4191047"/>
            <a:ext cx="4657725" cy="80745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число месяц год</a:t>
            </a:r>
            <a:r>
              <a:rPr lang="en-US" dirty="0" smtClean="0"/>
              <a:t>,</a:t>
            </a:r>
            <a:r>
              <a:rPr lang="ru-RU" dirty="0" smtClean="0"/>
              <a:t> МОСКВА//ARIAL ОБЫЧНЫЙ, 12//R38 G38 B38//ВСЕ ПРОПИСНЫЕ  </a:t>
            </a:r>
          </a:p>
        </p:txBody>
      </p:sp>
      <p:pic>
        <p:nvPicPr>
          <p:cNvPr id="9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294063"/>
            <a:ext cx="210230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3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5" y="257556"/>
            <a:ext cx="2404872" cy="4885944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0689" y="1420814"/>
            <a:ext cx="4780922" cy="3416300"/>
          </a:xfrm>
          <a:prstGeom prst="rect">
            <a:avLst/>
          </a:prstGeom>
          <a:effectLst/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600"/>
              </a:spcAft>
              <a:buClr>
                <a:srgbClr val="2B82BF"/>
              </a:buClr>
              <a:buSzPct val="100000"/>
              <a:buFont typeface="Arial" panose="020B0604020202020204" pitchFamily="34" charset="0"/>
              <a:buChar char="•"/>
              <a:defRPr lang="en-US" sz="1400" kern="1200" cap="all" baseline="0" dirty="0" smtClean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465750" indent="-285750">
              <a:spcBef>
                <a:spcPts val="240"/>
              </a:spcBef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cap="all" baseline="0">
                <a:solidFill>
                  <a:srgbClr val="262626"/>
                </a:solidFill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285750" marR="0" lvl="0" indent="-28575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err="1" smtClean="0"/>
              <a:t>Arial</a:t>
            </a:r>
            <a:r>
              <a:rPr lang="ru-RU" dirty="0" smtClean="0"/>
              <a:t> Обычный, 14//R38 G38 B38//все прописные</a:t>
            </a:r>
            <a:endParaRPr lang="en-US" dirty="0" smtClean="0"/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Arial </a:t>
            </a:r>
            <a:r>
              <a:rPr lang="ru-RU" dirty="0" smtClean="0"/>
              <a:t>обычный, 12// R38 G38 B38//все прописные</a:t>
            </a:r>
          </a:p>
          <a:p>
            <a:pPr lvl="1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 userDrawn="1">
            <p:ph type="title" hasCustomPrompt="1"/>
          </p:nvPr>
        </p:nvSpPr>
        <p:spPr>
          <a:xfrm>
            <a:off x="420688" y="246856"/>
            <a:ext cx="4780922" cy="723107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содержание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294063"/>
            <a:ext cx="210230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3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17943"/>
            <a:ext cx="2737585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50893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7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439738" y="3214823"/>
            <a:ext cx="4749172" cy="167980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600" cap="all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РАЗДЕЛА//</a:t>
            </a:r>
            <a:r>
              <a:rPr lang="en-US" dirty="0" smtClean="0"/>
              <a:t>ARIAL</a:t>
            </a:r>
            <a:r>
              <a:rPr lang="ru-RU" dirty="0" smtClean="0"/>
              <a:t> ОБЫЧНЫЙ, 16//</a:t>
            </a:r>
            <a:r>
              <a:rPr lang="en-US" dirty="0" smtClean="0"/>
              <a:t>R38G38B38//</a:t>
            </a:r>
            <a:r>
              <a:rPr lang="ru-RU" dirty="0" smtClean="0"/>
              <a:t>ВСЕ ПРОПИСНЫЕ</a:t>
            </a:r>
            <a:endParaRPr lang="en-US" dirty="0" smtClean="0"/>
          </a:p>
        </p:txBody>
      </p:sp>
      <p:sp>
        <p:nvSpPr>
          <p:cNvPr id="2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30213" y="254000"/>
            <a:ext cx="4768850" cy="715963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pic>
        <p:nvPicPr>
          <p:cNvPr id="7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294063"/>
            <a:ext cx="210230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6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052"/>
            <a:ext cx="8474110" cy="3370115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9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16063"/>
            <a:ext cx="8474110" cy="282310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sz="1400" baseline="0">
                <a:latin typeface="Arial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sz="1200" baseline="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lvl="1"/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1"/>
            <a:ext cx="8474109" cy="451761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pic>
        <p:nvPicPr>
          <p:cNvPr id="15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8411" y="1613592"/>
            <a:ext cx="4176000" cy="273974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7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1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17943"/>
            <a:ext cx="2737585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6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8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80566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1712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1712" y="968302"/>
            <a:ext cx="205467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  <p:pic>
        <p:nvPicPr>
          <p:cNvPr id="16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5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9375" y="969963"/>
            <a:ext cx="6277009" cy="38493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9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2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7787" y="1516064"/>
            <a:ext cx="6278598" cy="330329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spcAft>
                <a:spcPts val="600"/>
              </a:spcAft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9" hasCustomPrompt="1"/>
          </p:nvPr>
        </p:nvSpPr>
        <p:spPr>
          <a:xfrm>
            <a:off x="2619375" y="969052"/>
            <a:ext cx="6277010" cy="451762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0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4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617788" y="1615341"/>
            <a:ext cx="3011394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2617788" y="971624"/>
            <a:ext cx="301139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31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5896010" y="1619249"/>
            <a:ext cx="3000375" cy="3212895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51" hasCustomPrompt="1"/>
          </p:nvPr>
        </p:nvSpPr>
        <p:spPr>
          <a:xfrm>
            <a:off x="5896010" y="969963"/>
            <a:ext cx="3000375" cy="547099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5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9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2630077" y="268908"/>
            <a:ext cx="5594867" cy="6974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2630076" y="829825"/>
            <a:ext cx="5594868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755230" y="1619235"/>
            <a:ext cx="2016000" cy="3200124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80385" y="1619250"/>
            <a:ext cx="2016000" cy="321309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2619376" y="954661"/>
            <a:ext cx="2050514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4752725" y="969742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867525" y="971579"/>
            <a:ext cx="202886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617788" y="297063"/>
            <a:ext cx="5607156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2617788" y="1619163"/>
            <a:ext cx="2039812" cy="3206546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9395" cy="5143500"/>
          </a:xfrm>
          <a:prstGeom prst="rect">
            <a:avLst/>
          </a:prstGeom>
        </p:spPr>
      </p:pic>
      <p:pic>
        <p:nvPicPr>
          <p:cNvPr id="17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6504"/>
            <a:ext cx="98545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6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6"/>
            <a:ext cx="9144000" cy="588264"/>
          </a:xfrm>
          <a:prstGeom prst="rect">
            <a:avLst/>
          </a:prstGeom>
        </p:spPr>
      </p:pic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80566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1712" y="1619186"/>
            <a:ext cx="2052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1712" y="968302"/>
            <a:ext cx="205467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273373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/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91218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969964"/>
            <a:ext cx="8474110" cy="3849396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2050" name="Picture 2" descr="D:\Users\atolkach\Desktop\Logo_IBS_Pas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0826"/>
            <a:ext cx="98873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8" hasCustomPrompt="1"/>
          </p:nvPr>
        </p:nvSpPr>
        <p:spPr>
          <a:xfrm>
            <a:off x="422276" y="969052"/>
            <a:ext cx="8474109" cy="450698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800" baseline="0"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Подзаголовок слайда//</a:t>
            </a:r>
            <a:r>
              <a:rPr lang="en-US" dirty="0" smtClean="0"/>
              <a:t>Arial,1</a:t>
            </a:r>
            <a:r>
              <a:rPr lang="ru-RU" dirty="0" smtClean="0"/>
              <a:t>8</a:t>
            </a:r>
            <a:r>
              <a:rPr lang="en-US" dirty="0" smtClean="0"/>
              <a:t>//</a:t>
            </a:r>
            <a:r>
              <a:rPr lang="ru-RU" dirty="0" smtClean="0"/>
              <a:t>черный </a:t>
            </a:r>
          </a:p>
        </p:txBody>
      </p:sp>
      <p:sp>
        <p:nvSpPr>
          <p:cNvPr id="2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22275" y="1520825"/>
            <a:ext cx="8474110" cy="3298534"/>
          </a:xfrm>
          <a:prstGeom prst="rect">
            <a:avLst/>
          </a:prstGeom>
          <a:effectLst/>
        </p:spPr>
        <p:txBody>
          <a:bodyPr vert="horz"/>
          <a:lstStyle>
            <a:lvl1pPr marL="180000" indent="-180000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indent="-180000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pic>
        <p:nvPicPr>
          <p:cNvPr id="8" name="Picture 2" descr="D:\Users\atolkach\Desktop\Logo_IBS_Pas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0826"/>
            <a:ext cx="98873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5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44" hasCustomPrompt="1"/>
          </p:nvPr>
        </p:nvSpPr>
        <p:spPr>
          <a:xfrm>
            <a:off x="422273" y="1613180"/>
            <a:ext cx="4176000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22273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4716160" y="967768"/>
            <a:ext cx="4176000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4712473" y="1619530"/>
            <a:ext cx="4183912" cy="3206179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78599" indent="-107153"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4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lvl="1" indent="-180000" algn="l" defTabSz="171446" rtl="0" eaLnBrk="1" latinLnBrk="0" hangingPunct="1"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уровень// </a:t>
            </a:r>
            <a:r>
              <a:rPr lang="en-US" dirty="0" smtClean="0"/>
              <a:t>Aria; 12// </a:t>
            </a:r>
            <a:r>
              <a:rPr lang="ru-RU" dirty="0" smtClean="0"/>
              <a:t>черный </a:t>
            </a:r>
          </a:p>
        </p:txBody>
      </p:sp>
      <p:sp>
        <p:nvSpPr>
          <p:cNvPr id="22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Users\atolkach\Desktop\Logo_IBS_Pas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0826"/>
            <a:ext cx="98873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6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3289621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6160385" y="1619186"/>
            <a:ext cx="273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3289620" y="967189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6160384" y="966950"/>
            <a:ext cx="2736001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4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4</a:t>
            </a:r>
            <a:r>
              <a:rPr lang="en-US" dirty="0" smtClean="0"/>
              <a:t>//R44G</a:t>
            </a:r>
            <a:r>
              <a:rPr lang="ru-RU" dirty="0" smtClean="0"/>
              <a:t> </a:t>
            </a:r>
            <a:r>
              <a:rPr lang="en-US" dirty="0" smtClean="0"/>
              <a:t>131</a:t>
            </a:r>
            <a:r>
              <a:rPr lang="ru-RU" dirty="0" smtClean="0"/>
              <a:t> </a:t>
            </a:r>
            <a:r>
              <a:rPr lang="en-US" dirty="0" smtClean="0"/>
              <a:t>B192</a:t>
            </a:r>
            <a:endParaRPr lang="ru-RU" dirty="0" smtClean="0"/>
          </a:p>
        </p:txBody>
      </p:sp>
      <p:sp>
        <p:nvSpPr>
          <p:cNvPr id="2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420688" y="1629819"/>
            <a:ext cx="273758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lvl="0" indent="-180000" algn="l" defTabSz="171446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</a:pPr>
            <a:r>
              <a:rPr lang="ru-RU" dirty="0" smtClean="0"/>
              <a:t>Образец текста</a:t>
            </a:r>
            <a:r>
              <a:rPr lang="en-US" dirty="0" smtClean="0"/>
              <a:t>// 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2" name="Picture 2" descr="D:\Users\atolkach\Desktop\Logo_IBS_Pas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0826"/>
            <a:ext cx="98873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5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рмат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3"/>
          <p:cNvSpPr/>
          <p:nvPr userDrawn="1"/>
        </p:nvSpPr>
        <p:spPr>
          <a:xfrm flipH="1">
            <a:off x="430814" y="268908"/>
            <a:ext cx="7794131" cy="0"/>
          </a:xfrm>
          <a:prstGeom prst="line">
            <a:avLst/>
          </a:prstGeom>
          <a:ln w="127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83"/>
          <p:cNvSpPr/>
          <p:nvPr userDrawn="1"/>
        </p:nvSpPr>
        <p:spPr>
          <a:xfrm flipH="1">
            <a:off x="430814" y="829825"/>
            <a:ext cx="7794131" cy="0"/>
          </a:xfrm>
          <a:prstGeom prst="line">
            <a:avLst/>
          </a:prstGeom>
          <a:ln w="25400">
            <a:solidFill>
              <a:srgbClr val="2C83C0"/>
            </a:solidFill>
            <a:miter lim="400000"/>
          </a:ln>
          <a:effectLst/>
        </p:spPr>
        <p:txBody>
          <a:bodyPr lIns="15069" tIns="15069" rIns="15069" bIns="15069" anchor="ctr"/>
          <a:lstStyle/>
          <a:p>
            <a: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38" hasCustomPrompt="1"/>
          </p:nvPr>
        </p:nvSpPr>
        <p:spPr>
          <a:xfrm>
            <a:off x="2556134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4699000" y="1619186"/>
            <a:ext cx="2033566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42" hasCustomPrompt="1"/>
          </p:nvPr>
        </p:nvSpPr>
        <p:spPr>
          <a:xfrm>
            <a:off x="6847650" y="1619186"/>
            <a:ext cx="2048735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52" hasCustomPrompt="1"/>
          </p:nvPr>
        </p:nvSpPr>
        <p:spPr>
          <a:xfrm>
            <a:off x="422272" y="966950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53" hasCustomPrompt="1"/>
          </p:nvPr>
        </p:nvSpPr>
        <p:spPr>
          <a:xfrm>
            <a:off x="2561975" y="966465"/>
            <a:ext cx="2016003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6300" y="968302"/>
            <a:ext cx="2046266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55" hasCustomPrompt="1"/>
          </p:nvPr>
        </p:nvSpPr>
        <p:spPr>
          <a:xfrm>
            <a:off x="6847650" y="968302"/>
            <a:ext cx="2048735" cy="540000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  <a:defRPr sz="1200" b="1" baseline="0">
                <a:solidFill>
                  <a:srgbClr val="2C83C0"/>
                </a:solidFill>
                <a:latin typeface="Arial"/>
                <a:cs typeface="Arial"/>
              </a:defRPr>
            </a:lvl1pPr>
            <a:lvl2pPr marL="180000" indent="0">
              <a:spcBef>
                <a:spcPts val="240"/>
              </a:spcBef>
              <a:buNone/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marL="0" lvl="0" indent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60000"/>
              <a:buNone/>
            </a:pPr>
            <a:r>
              <a:rPr lang="ru-RU" dirty="0" smtClean="0"/>
              <a:t>Заголовок//</a:t>
            </a:r>
            <a:r>
              <a:rPr lang="en-US" dirty="0" smtClean="0"/>
              <a:t>Arial</a:t>
            </a:r>
            <a:r>
              <a:rPr lang="ru-RU" dirty="0" smtClean="0"/>
              <a:t> </a:t>
            </a:r>
            <a:r>
              <a:rPr lang="ru-RU" dirty="0" err="1" smtClean="0"/>
              <a:t>жирн</a:t>
            </a:r>
            <a:r>
              <a:rPr lang="en-US" dirty="0" smtClean="0"/>
              <a:t>,1</a:t>
            </a:r>
            <a:r>
              <a:rPr lang="ru-RU" dirty="0" smtClean="0"/>
              <a:t>2</a:t>
            </a:r>
            <a:r>
              <a:rPr lang="en-US" dirty="0" smtClean="0"/>
              <a:t>//R44</a:t>
            </a:r>
            <a:r>
              <a:rPr lang="ru-RU" dirty="0" smtClean="0"/>
              <a:t> </a:t>
            </a:r>
            <a:r>
              <a:rPr lang="en-US" dirty="0" smtClean="0"/>
              <a:t>G131</a:t>
            </a:r>
            <a:r>
              <a:rPr lang="ru-RU" dirty="0" smtClean="0"/>
              <a:t> </a:t>
            </a:r>
            <a:r>
              <a:rPr lang="en-US" dirty="0" smtClean="0"/>
              <a:t>B192/</a:t>
            </a:r>
            <a:endParaRPr lang="ru-RU" dirty="0" smtClean="0"/>
          </a:p>
        </p:txBody>
      </p:sp>
      <p:sp>
        <p:nvSpPr>
          <p:cNvPr id="3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22275" y="297063"/>
            <a:ext cx="7802669" cy="491652"/>
          </a:xfrm>
          <a:prstGeom prst="rect">
            <a:avLst/>
          </a:prstGeom>
        </p:spPr>
        <p:txBody>
          <a:bodyPr vert="horz" lIns="34289" tIns="17145" rIns="34289" bIns="17145" rtlCol="0" anchor="ctr">
            <a:noAutofit/>
          </a:bodyPr>
          <a:lstStyle>
            <a:lvl1pPr marL="0" marR="0" indent="0" algn="l" defTabSz="24109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" b="1" i="0" u="none" strike="noStrike" cap="all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//Arial </a:t>
            </a:r>
            <a:r>
              <a:rPr lang="ru-RU" dirty="0" err="1" smtClean="0"/>
              <a:t>жирн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//r38</a:t>
            </a:r>
            <a:r>
              <a:rPr lang="ru-RU" dirty="0" smtClean="0"/>
              <a:t> </a:t>
            </a:r>
            <a:r>
              <a:rPr lang="en-US" dirty="0" smtClean="0"/>
              <a:t>g38</a:t>
            </a:r>
            <a:r>
              <a:rPr lang="ru-RU" dirty="0" smtClean="0"/>
              <a:t> </a:t>
            </a:r>
            <a:r>
              <a:rPr lang="en-US" dirty="0" smtClean="0"/>
              <a:t>b38</a:t>
            </a:r>
            <a:r>
              <a:rPr lang="ru-RU" dirty="0" smtClean="0"/>
              <a:t> </a:t>
            </a:r>
            <a:r>
              <a:rPr lang="en-US" dirty="0" smtClean="0"/>
              <a:t>//</a:t>
            </a:r>
            <a:r>
              <a:rPr lang="ru-RU" dirty="0" smtClean="0"/>
              <a:t>все прописные 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56" hasCustomPrompt="1"/>
          </p:nvPr>
        </p:nvSpPr>
        <p:spPr>
          <a:xfrm>
            <a:off x="422566" y="1619186"/>
            <a:ext cx="2016000" cy="3200173"/>
          </a:xfrm>
          <a:prstGeom prst="rect">
            <a:avLst/>
          </a:prstGeom>
          <a:effectLst/>
        </p:spPr>
        <p:txBody>
          <a:bodyPr vert="horz"/>
          <a:lstStyle>
            <a:lvl1pPr marL="128585" indent="-128585">
              <a:buClr>
                <a:srgbClr val="2C83C0"/>
              </a:buClr>
              <a:defRPr lang="ru-RU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000" marR="0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 lang="ru-RU" sz="11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</a:lstStyle>
          <a:p>
            <a:pPr marL="180000" marR="0" lvl="0" indent="-180000" algn="l" defTabSz="171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C83C0"/>
              </a:buClr>
              <a:buSzPct val="100000"/>
              <a:buFont typeface="Arial"/>
              <a:buChar char="•"/>
              <a:tabLst/>
              <a:defRPr/>
            </a:pPr>
            <a:r>
              <a:rPr lang="ru-RU" dirty="0" smtClean="0"/>
              <a:t>Образец текста</a:t>
            </a:r>
            <a:r>
              <a:rPr lang="en-US" dirty="0" smtClean="0"/>
              <a:t>//Arial 1</a:t>
            </a:r>
            <a:r>
              <a:rPr lang="ru-RU" dirty="0" smtClean="0"/>
              <a:t>2</a:t>
            </a:r>
            <a:r>
              <a:rPr lang="en-US" dirty="0" smtClean="0"/>
              <a:t>// </a:t>
            </a:r>
            <a:r>
              <a:rPr lang="ru-RU" dirty="0" smtClean="0"/>
              <a:t>черный </a:t>
            </a:r>
          </a:p>
          <a:p>
            <a:pPr marL="360000" marR="0" lvl="1" indent="-180000" algn="l" defTabSz="171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53586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ru-RU" dirty="0" smtClean="0"/>
              <a:t>Второй уровень // </a:t>
            </a:r>
            <a:r>
              <a:rPr lang="en-US" dirty="0" smtClean="0"/>
              <a:t>Arial 11// </a:t>
            </a:r>
            <a:r>
              <a:rPr lang="ru-RU" dirty="0" smtClean="0"/>
              <a:t>черный</a:t>
            </a:r>
          </a:p>
          <a:p>
            <a:pPr marL="360000" lvl="1" indent="-180000">
              <a:spcBef>
                <a:spcPts val="240"/>
              </a:spcBef>
              <a:buClr>
                <a:srgbClr val="2C83C0"/>
              </a:buClr>
              <a:buSzPct val="90000"/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  <p:sp>
        <p:nvSpPr>
          <p:cNvPr id="24" name="Shape 184"/>
          <p:cNvSpPr/>
          <p:nvPr userDrawn="1"/>
        </p:nvSpPr>
        <p:spPr>
          <a:xfrm>
            <a:off x="8727570" y="4819359"/>
            <a:ext cx="168815" cy="16368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defTabSz="683104">
              <a:defRPr sz="2200" b="1">
                <a:solidFill>
                  <a:srgbClr val="FFFFFF"/>
                </a:solidFill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rPr sz="800" smtClean="0">
                <a:solidFill>
                  <a:schemeClr val="tx1"/>
                </a:solidFill>
              </a:rPr>
              <a:pPr defTabSz="683104">
                <a:defRPr sz="2200" b="1">
                  <a:solidFill>
                    <a:srgbClr val="FFFFFF"/>
                  </a:solidFill>
                  <a:uFill>
                    <a:solidFill>
                      <a:srgbClr val="9A9A9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t>‹#›</a:t>
            </a:fld>
            <a:endParaRPr sz="800" dirty="0">
              <a:solidFill>
                <a:schemeClr val="tx1"/>
              </a:solidFill>
            </a:endParaRPr>
          </a:p>
        </p:txBody>
      </p:sp>
      <p:pic>
        <p:nvPicPr>
          <p:cNvPr id="15" name="Picture 2" descr="D:\Users\atolkach\Desktop\Logo_IBS_Pas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40826"/>
            <a:ext cx="988732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3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а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 hasCustomPrompt="1"/>
          </p:nvPr>
        </p:nvSpPr>
        <p:spPr>
          <a:xfrm>
            <a:off x="538854" y="354905"/>
            <a:ext cx="4657450" cy="1580779"/>
          </a:xfrm>
          <a:prstGeom prst="rect">
            <a:avLst/>
          </a:prstGeom>
        </p:spPr>
        <p:txBody>
          <a:bodyPr vert="horz"/>
          <a:lstStyle>
            <a:lvl1pPr marL="0" marR="0" indent="0" algn="l" defTabSz="171446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Закрывающий слайд ПРЕЗЕНТАЦИИ//ARIAL </a:t>
            </a:r>
            <a:r>
              <a:rPr lang="ru-RU" dirty="0" err="1" smtClean="0"/>
              <a:t>жирн</a:t>
            </a:r>
            <a:r>
              <a:rPr lang="ru-RU" dirty="0" smtClean="0"/>
              <a:t>, 24//R38 G38 B38//</a:t>
            </a:r>
            <a:r>
              <a:rPr lang="ru-RU" cap="all" baseline="0" dirty="0" smtClean="0"/>
              <a:t>все прописные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38854" y="2030570"/>
            <a:ext cx="4657450" cy="1152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Подзаголовок презентации//</a:t>
            </a:r>
            <a:r>
              <a:rPr lang="ru-RU" dirty="0" err="1" smtClean="0"/>
              <a:t>Arial</a:t>
            </a:r>
            <a:r>
              <a:rPr lang="ru-RU" dirty="0" smtClean="0"/>
              <a:t> Обычный, </a:t>
            </a:r>
            <a:r>
              <a:rPr lang="en-US" dirty="0" smtClean="0"/>
              <a:t>18</a:t>
            </a:r>
            <a:r>
              <a:rPr lang="ru-RU" dirty="0" smtClean="0"/>
              <a:t>//R38 G38 B38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32" y="251422"/>
            <a:ext cx="723600" cy="723600"/>
          </a:xfrm>
          <a:prstGeom prst="rect">
            <a:avLst/>
          </a:prstGeom>
        </p:spPr>
      </p:pic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38579" y="3952851"/>
            <a:ext cx="4657725" cy="104564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ФИО</a:t>
            </a:r>
            <a:br>
              <a:rPr lang="ru-RU" dirty="0" smtClean="0"/>
            </a:br>
            <a:r>
              <a:rPr lang="ru-RU" dirty="0" smtClean="0"/>
              <a:t>ДОЛЖНОСТЬ                                                                              +7 (код) </a:t>
            </a:r>
            <a:r>
              <a:rPr lang="ru-RU" dirty="0" err="1" smtClean="0"/>
              <a:t>ххх-хххх</a:t>
            </a:r>
            <a:r>
              <a:rPr lang="ru-RU" dirty="0" smtClean="0"/>
              <a:t>// </a:t>
            </a:r>
            <a:r>
              <a:rPr lang="en-US" dirty="0" smtClean="0"/>
              <a:t>XXX@ibs.ru</a:t>
            </a:r>
            <a:r>
              <a:rPr lang="ru-RU" dirty="0" smtClean="0"/>
              <a:t> (по желанию)//ARIAL ОБЫЧНЫЙ, 12//белый</a:t>
            </a:r>
            <a:r>
              <a:rPr lang="en-US" dirty="0" smtClean="0"/>
              <a:t>/</a:t>
            </a:r>
            <a:r>
              <a:rPr lang="ru-RU" dirty="0" smtClean="0"/>
              <a:t>/ВСЕ ПРОПИСНЫЕ  </a:t>
            </a:r>
          </a:p>
        </p:txBody>
      </p:sp>
      <p:pic>
        <p:nvPicPr>
          <p:cNvPr id="8" name="Picture 2" descr="D:\Users\atolkach\Desktop\Logo_IBS_Pas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294063"/>
            <a:ext cx="2102304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3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32" y="272391"/>
            <a:ext cx="568800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  <p:sldLayoutId id="2147484148" r:id="rId19"/>
  </p:sldLayoutIdLst>
  <p:timing>
    <p:tnLst>
      <p:par>
        <p:cTn id="1" dur="indefinite" restart="never" nodeType="tmRoot"/>
      </p:par>
    </p:tnLst>
  </p:timing>
  <p:txStyles>
    <p:titleStyle>
      <a:lvl1pPr algn="ctr" defTabSz="17144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171446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9" indent="-107153" algn="l" defTabSz="171446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14" indent="-85723" algn="l" defTabSz="171446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60" indent="-85723" algn="l" defTabSz="171446" rtl="0" eaLnBrk="1" latinLnBrk="0" hangingPunct="1">
        <a:spcBef>
          <a:spcPct val="20000"/>
        </a:spcBef>
        <a:buFont typeface="Arial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indent="-85723" algn="l" defTabSz="171446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51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97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43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89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4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1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37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29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74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2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56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32" y="272391"/>
            <a:ext cx="568800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4167" r:id="rId18"/>
    <p:sldLayoutId id="2147484168" r:id="rId19"/>
  </p:sldLayoutIdLst>
  <p:timing>
    <p:tnLst>
      <p:par>
        <p:cTn id="1" dur="indefinite" restart="never" nodeType="tmRoot"/>
      </p:par>
    </p:tnLst>
  </p:timing>
  <p:txStyles>
    <p:titleStyle>
      <a:lvl1pPr algn="ctr" defTabSz="17144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171446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9" indent="-107153" algn="l" defTabSz="171446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14" indent="-85723" algn="l" defTabSz="171446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60" indent="-85723" algn="l" defTabSz="171446" rtl="0" eaLnBrk="1" latinLnBrk="0" hangingPunct="1">
        <a:spcBef>
          <a:spcPct val="20000"/>
        </a:spcBef>
        <a:buFont typeface="Arial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indent="-85723" algn="l" defTabSz="171446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51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97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43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89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4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1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37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29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74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2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56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32" y="272391"/>
            <a:ext cx="568800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  <p:sldLayoutId id="2147484187" r:id="rId18"/>
    <p:sldLayoutId id="2147484188" r:id="rId19"/>
  </p:sldLayoutIdLst>
  <p:timing>
    <p:tnLst>
      <p:par>
        <p:cTn id="1" dur="indefinite" restart="never" nodeType="tmRoot"/>
      </p:par>
    </p:tnLst>
  </p:timing>
  <p:txStyles>
    <p:titleStyle>
      <a:lvl1pPr algn="ctr" defTabSz="17144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171446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9" indent="-107153" algn="l" defTabSz="171446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14" indent="-85723" algn="l" defTabSz="171446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60" indent="-85723" algn="l" defTabSz="171446" rtl="0" eaLnBrk="1" latinLnBrk="0" hangingPunct="1">
        <a:spcBef>
          <a:spcPct val="20000"/>
        </a:spcBef>
        <a:buFont typeface="Arial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indent="-85723" algn="l" defTabSz="171446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51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97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43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89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4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1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37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29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74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2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56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32" y="272391"/>
            <a:ext cx="568800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1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</p:sldLayoutIdLst>
  <p:timing>
    <p:tnLst>
      <p:par>
        <p:cTn id="1" dur="indefinite" restart="never" nodeType="tmRoot"/>
      </p:par>
    </p:tnLst>
  </p:timing>
  <p:txStyles>
    <p:titleStyle>
      <a:lvl1pPr algn="ctr" defTabSz="17144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171446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9" indent="-107153" algn="l" defTabSz="171446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14" indent="-85723" algn="l" defTabSz="171446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60" indent="-85723" algn="l" defTabSz="171446" rtl="0" eaLnBrk="1" latinLnBrk="0" hangingPunct="1">
        <a:spcBef>
          <a:spcPct val="20000"/>
        </a:spcBef>
        <a:buFont typeface="Arial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indent="-85723" algn="l" defTabSz="171446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51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97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43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89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4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1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37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29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74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2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56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32" y="272391"/>
            <a:ext cx="568800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</p:sldLayoutIdLst>
  <p:timing>
    <p:tnLst>
      <p:par>
        <p:cTn id="1" dur="indefinite" restart="never" nodeType="tmRoot"/>
      </p:par>
    </p:tnLst>
  </p:timing>
  <p:txStyles>
    <p:titleStyle>
      <a:lvl1pPr algn="ctr" defTabSz="17144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171446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9" indent="-107153" algn="l" defTabSz="171446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14" indent="-85723" algn="l" defTabSz="171446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60" indent="-85723" algn="l" defTabSz="171446" rtl="0" eaLnBrk="1" latinLnBrk="0" hangingPunct="1">
        <a:spcBef>
          <a:spcPct val="20000"/>
        </a:spcBef>
        <a:buFont typeface="Arial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indent="-85723" algn="l" defTabSz="171446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51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97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43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89" indent="-85723" algn="l" defTabSz="171446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4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1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37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29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74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20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566" algn="l" defTabSz="17144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vanov@ibs.ru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2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Потребности в СТАНДАРТИЗАЦИИ </a:t>
            </a:r>
            <a:r>
              <a:rPr lang="en-US" dirty="0" smtClean="0"/>
              <a:t>BIM</a:t>
            </a:r>
            <a:r>
              <a:rPr lang="ru-RU" dirty="0" smtClean="0"/>
              <a:t>: от информационного обмена до уровней зрелости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Слышкин Василий Витальевич</a:t>
            </a:r>
            <a:endParaRPr lang="ru-RU" dirty="0"/>
          </a:p>
          <a:p>
            <a:r>
              <a:rPr lang="ru-RU" dirty="0" smtClean="0"/>
              <a:t>ДИРЕКТОР ДЕПАРТАМЕНТА АРХИТЕКТУРЫ и ИНЖЕНЕРИИ</a:t>
            </a:r>
            <a:endParaRPr lang="ru-RU" dirty="0"/>
          </a:p>
          <a:p>
            <a:r>
              <a:rPr lang="ru-RU" dirty="0" smtClean="0"/>
              <a:t>21 февраля </a:t>
            </a:r>
            <a:r>
              <a:rPr lang="ru-RU" dirty="0"/>
              <a:t>2018, </a:t>
            </a:r>
            <a:r>
              <a:rPr lang="ru-RU" dirty="0" smtClean="0"/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1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ru-RU" smtClean="0"/>
              <a:t>ФОРМИРОВАНИЕ ЦИФРОВОЙ СРЕДЫ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и ИНИЦИАТИВЫ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7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Line 9"/>
          <p:cNvSpPr>
            <a:spLocks noChangeShapeType="1"/>
          </p:cNvSpPr>
          <p:nvPr/>
        </p:nvSpPr>
        <p:spPr bwMode="auto">
          <a:xfrm flipH="1">
            <a:off x="6615831" y="2020846"/>
            <a:ext cx="1034541" cy="240831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70" name="Line 9"/>
          <p:cNvSpPr>
            <a:spLocks noChangeShapeType="1"/>
          </p:cNvSpPr>
          <p:nvPr/>
        </p:nvSpPr>
        <p:spPr bwMode="auto">
          <a:xfrm flipH="1" flipV="1">
            <a:off x="6747384" y="2684870"/>
            <a:ext cx="902988" cy="437205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 </a:t>
            </a:r>
            <a:r>
              <a:rPr lang="ru-RU" dirty="0" smtClean="0"/>
              <a:t>ПЛАТФОРМА </a:t>
            </a:r>
            <a:r>
              <a:rPr lang="ru-RU" dirty="0"/>
              <a:t>ЦИФРОВЫХ </a:t>
            </a:r>
            <a:r>
              <a:rPr lang="ru-RU" dirty="0" smtClean="0"/>
              <a:t>ДВОЙНИКОВ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Критично развитие национальной BIM платформы цифровых двойников</a:t>
            </a:r>
          </a:p>
          <a:p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V="1">
            <a:off x="5035795" y="3191995"/>
            <a:ext cx="453834" cy="394204"/>
          </a:xfrm>
          <a:prstGeom prst="bentConnector3">
            <a:avLst>
              <a:gd name="adj1" fmla="val 35479"/>
            </a:avLst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568088" y="3202127"/>
            <a:ext cx="13680" cy="46169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V="1">
            <a:off x="5773878" y="3085425"/>
            <a:ext cx="545599" cy="394204"/>
          </a:xfrm>
          <a:prstGeom prst="bentConnector3">
            <a:avLst>
              <a:gd name="adj1" fmla="val 31881"/>
            </a:avLst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3676396" y="3171096"/>
            <a:ext cx="461695" cy="318016"/>
          </a:xfrm>
          <a:prstGeom prst="bentConnector3">
            <a:avLst>
              <a:gd name="adj1" fmla="val 32157"/>
            </a:avLst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1734863" y="2141262"/>
            <a:ext cx="1484582" cy="233965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1734863" y="2991836"/>
            <a:ext cx="1629413" cy="290691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grpSp>
        <p:nvGrpSpPr>
          <p:cNvPr id="16" name="Группа 15"/>
          <p:cNvGrpSpPr/>
          <p:nvPr/>
        </p:nvGrpSpPr>
        <p:grpSpPr>
          <a:xfrm>
            <a:off x="2943225" y="1473977"/>
            <a:ext cx="4191000" cy="2134515"/>
            <a:chOff x="4093674" y="2805752"/>
            <a:chExt cx="3401937" cy="1732217"/>
          </a:xfrm>
        </p:grpSpPr>
        <p:sp>
          <p:nvSpPr>
            <p:cNvPr id="17" name="Облако 16"/>
            <p:cNvSpPr/>
            <p:nvPr/>
          </p:nvSpPr>
          <p:spPr>
            <a:xfrm>
              <a:off x="4093674" y="2805752"/>
              <a:ext cx="3401937" cy="1732217"/>
            </a:xfrm>
            <a:prstGeom prst="cloud">
              <a:avLst/>
            </a:prstGeom>
            <a:solidFill>
              <a:srgbClr val="2C83C0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36000" rIns="72000" bIns="36000" numCol="1" spcCol="14288" rtlCol="0" anchor="ctr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8" name="Облако 17"/>
            <p:cNvSpPr/>
            <p:nvPr/>
          </p:nvSpPr>
          <p:spPr>
            <a:xfrm>
              <a:off x="4151870" y="2829460"/>
              <a:ext cx="3322259" cy="1689568"/>
            </a:xfrm>
            <a:prstGeom prst="cloud">
              <a:avLst/>
            </a:prstGeom>
            <a:solidFill>
              <a:schemeClr val="bg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36000" rIns="72000" bIns="36000" numCol="1" spcCol="14288" rtlCol="0" anchor="ctr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59495" y="1934188"/>
            <a:ext cx="363338" cy="363337"/>
            <a:chOff x="4067175" y="3424238"/>
            <a:chExt cx="601663" cy="601662"/>
          </a:xfrm>
          <a:solidFill>
            <a:srgbClr val="2C83C0"/>
          </a:solidFill>
        </p:grpSpPr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067175" y="3794125"/>
              <a:ext cx="601663" cy="231775"/>
            </a:xfrm>
            <a:custGeom>
              <a:avLst/>
              <a:gdLst>
                <a:gd name="T0" fmla="*/ 611 w 3414"/>
                <a:gd name="T1" fmla="*/ 0 h 1311"/>
                <a:gd name="T2" fmla="*/ 1707 w 3414"/>
                <a:gd name="T3" fmla="*/ 1096 h 1311"/>
                <a:gd name="T4" fmla="*/ 2804 w 3414"/>
                <a:gd name="T5" fmla="*/ 0 h 1311"/>
                <a:gd name="T6" fmla="*/ 2877 w 3414"/>
                <a:gd name="T7" fmla="*/ 65 h 1311"/>
                <a:gd name="T8" fmla="*/ 2945 w 3414"/>
                <a:gd name="T9" fmla="*/ 133 h 1311"/>
                <a:gd name="T10" fmla="*/ 3010 w 3414"/>
                <a:gd name="T11" fmla="*/ 205 h 1311"/>
                <a:gd name="T12" fmla="*/ 3072 w 3414"/>
                <a:gd name="T13" fmla="*/ 282 h 1311"/>
                <a:gd name="T14" fmla="*/ 3128 w 3414"/>
                <a:gd name="T15" fmla="*/ 361 h 1311"/>
                <a:gd name="T16" fmla="*/ 3180 w 3414"/>
                <a:gd name="T17" fmla="*/ 444 h 1311"/>
                <a:gd name="T18" fmla="*/ 3227 w 3414"/>
                <a:gd name="T19" fmla="*/ 530 h 1311"/>
                <a:gd name="T20" fmla="*/ 3270 w 3414"/>
                <a:gd name="T21" fmla="*/ 619 h 1311"/>
                <a:gd name="T22" fmla="*/ 3306 w 3414"/>
                <a:gd name="T23" fmla="*/ 710 h 1311"/>
                <a:gd name="T24" fmla="*/ 3339 w 3414"/>
                <a:gd name="T25" fmla="*/ 804 h 1311"/>
                <a:gd name="T26" fmla="*/ 3365 w 3414"/>
                <a:gd name="T27" fmla="*/ 902 h 1311"/>
                <a:gd name="T28" fmla="*/ 3386 w 3414"/>
                <a:gd name="T29" fmla="*/ 1000 h 1311"/>
                <a:gd name="T30" fmla="*/ 3402 w 3414"/>
                <a:gd name="T31" fmla="*/ 1100 h 1311"/>
                <a:gd name="T32" fmla="*/ 3411 w 3414"/>
                <a:gd name="T33" fmla="*/ 1203 h 1311"/>
                <a:gd name="T34" fmla="*/ 3414 w 3414"/>
                <a:gd name="T35" fmla="*/ 1308 h 1311"/>
                <a:gd name="T36" fmla="*/ 3414 w 3414"/>
                <a:gd name="T37" fmla="*/ 1311 h 1311"/>
                <a:gd name="T38" fmla="*/ 0 w 3414"/>
                <a:gd name="T39" fmla="*/ 1311 h 1311"/>
                <a:gd name="T40" fmla="*/ 0 w 3414"/>
                <a:gd name="T41" fmla="*/ 1308 h 1311"/>
                <a:gd name="T42" fmla="*/ 3 w 3414"/>
                <a:gd name="T43" fmla="*/ 1203 h 1311"/>
                <a:gd name="T44" fmla="*/ 13 w 3414"/>
                <a:gd name="T45" fmla="*/ 1100 h 1311"/>
                <a:gd name="T46" fmla="*/ 27 w 3414"/>
                <a:gd name="T47" fmla="*/ 1000 h 1311"/>
                <a:gd name="T48" fmla="*/ 49 w 3414"/>
                <a:gd name="T49" fmla="*/ 902 h 1311"/>
                <a:gd name="T50" fmla="*/ 75 w 3414"/>
                <a:gd name="T51" fmla="*/ 804 h 1311"/>
                <a:gd name="T52" fmla="*/ 108 w 3414"/>
                <a:gd name="T53" fmla="*/ 710 h 1311"/>
                <a:gd name="T54" fmla="*/ 145 w 3414"/>
                <a:gd name="T55" fmla="*/ 619 h 1311"/>
                <a:gd name="T56" fmla="*/ 187 w 3414"/>
                <a:gd name="T57" fmla="*/ 530 h 1311"/>
                <a:gd name="T58" fmla="*/ 235 w 3414"/>
                <a:gd name="T59" fmla="*/ 444 h 1311"/>
                <a:gd name="T60" fmla="*/ 286 w 3414"/>
                <a:gd name="T61" fmla="*/ 361 h 1311"/>
                <a:gd name="T62" fmla="*/ 342 w 3414"/>
                <a:gd name="T63" fmla="*/ 282 h 1311"/>
                <a:gd name="T64" fmla="*/ 403 w 3414"/>
                <a:gd name="T65" fmla="*/ 205 h 1311"/>
                <a:gd name="T66" fmla="*/ 468 w 3414"/>
                <a:gd name="T67" fmla="*/ 133 h 1311"/>
                <a:gd name="T68" fmla="*/ 537 w 3414"/>
                <a:gd name="T69" fmla="*/ 65 h 1311"/>
                <a:gd name="T70" fmla="*/ 611 w 3414"/>
                <a:gd name="T71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14" h="1311">
                  <a:moveTo>
                    <a:pt x="611" y="0"/>
                  </a:moveTo>
                  <a:lnTo>
                    <a:pt x="1707" y="1096"/>
                  </a:lnTo>
                  <a:lnTo>
                    <a:pt x="2804" y="0"/>
                  </a:lnTo>
                  <a:lnTo>
                    <a:pt x="2877" y="65"/>
                  </a:lnTo>
                  <a:lnTo>
                    <a:pt x="2945" y="133"/>
                  </a:lnTo>
                  <a:lnTo>
                    <a:pt x="3010" y="205"/>
                  </a:lnTo>
                  <a:lnTo>
                    <a:pt x="3072" y="282"/>
                  </a:lnTo>
                  <a:lnTo>
                    <a:pt x="3128" y="361"/>
                  </a:lnTo>
                  <a:lnTo>
                    <a:pt x="3180" y="444"/>
                  </a:lnTo>
                  <a:lnTo>
                    <a:pt x="3227" y="530"/>
                  </a:lnTo>
                  <a:lnTo>
                    <a:pt x="3270" y="619"/>
                  </a:lnTo>
                  <a:lnTo>
                    <a:pt x="3306" y="710"/>
                  </a:lnTo>
                  <a:lnTo>
                    <a:pt x="3339" y="804"/>
                  </a:lnTo>
                  <a:lnTo>
                    <a:pt x="3365" y="902"/>
                  </a:lnTo>
                  <a:lnTo>
                    <a:pt x="3386" y="1000"/>
                  </a:lnTo>
                  <a:lnTo>
                    <a:pt x="3402" y="1100"/>
                  </a:lnTo>
                  <a:lnTo>
                    <a:pt x="3411" y="1203"/>
                  </a:lnTo>
                  <a:lnTo>
                    <a:pt x="3414" y="1308"/>
                  </a:lnTo>
                  <a:lnTo>
                    <a:pt x="3414" y="1311"/>
                  </a:lnTo>
                  <a:lnTo>
                    <a:pt x="0" y="1311"/>
                  </a:lnTo>
                  <a:lnTo>
                    <a:pt x="0" y="1308"/>
                  </a:lnTo>
                  <a:lnTo>
                    <a:pt x="3" y="1203"/>
                  </a:lnTo>
                  <a:lnTo>
                    <a:pt x="13" y="1100"/>
                  </a:lnTo>
                  <a:lnTo>
                    <a:pt x="27" y="1000"/>
                  </a:lnTo>
                  <a:lnTo>
                    <a:pt x="49" y="902"/>
                  </a:lnTo>
                  <a:lnTo>
                    <a:pt x="75" y="804"/>
                  </a:lnTo>
                  <a:lnTo>
                    <a:pt x="108" y="710"/>
                  </a:lnTo>
                  <a:lnTo>
                    <a:pt x="145" y="619"/>
                  </a:lnTo>
                  <a:lnTo>
                    <a:pt x="187" y="530"/>
                  </a:lnTo>
                  <a:lnTo>
                    <a:pt x="235" y="444"/>
                  </a:lnTo>
                  <a:lnTo>
                    <a:pt x="286" y="361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7" y="6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97350" y="3424238"/>
              <a:ext cx="341313" cy="342900"/>
            </a:xfrm>
            <a:custGeom>
              <a:avLst/>
              <a:gdLst>
                <a:gd name="T0" fmla="*/ 1050 w 1939"/>
                <a:gd name="T1" fmla="*/ 3 h 1939"/>
                <a:gd name="T2" fmla="*/ 1203 w 1939"/>
                <a:gd name="T3" fmla="*/ 27 h 1939"/>
                <a:gd name="T4" fmla="*/ 1347 w 1939"/>
                <a:gd name="T5" fmla="*/ 75 h 1939"/>
                <a:gd name="T6" fmla="*/ 1480 w 1939"/>
                <a:gd name="T7" fmla="*/ 145 h 1939"/>
                <a:gd name="T8" fmla="*/ 1601 w 1939"/>
                <a:gd name="T9" fmla="*/ 233 h 1939"/>
                <a:gd name="T10" fmla="*/ 1706 w 1939"/>
                <a:gd name="T11" fmla="*/ 338 h 1939"/>
                <a:gd name="T12" fmla="*/ 1794 w 1939"/>
                <a:gd name="T13" fmla="*/ 459 h 1939"/>
                <a:gd name="T14" fmla="*/ 1863 w 1939"/>
                <a:gd name="T15" fmla="*/ 592 h 1939"/>
                <a:gd name="T16" fmla="*/ 1912 w 1939"/>
                <a:gd name="T17" fmla="*/ 736 h 1939"/>
                <a:gd name="T18" fmla="*/ 1936 w 1939"/>
                <a:gd name="T19" fmla="*/ 889 h 1939"/>
                <a:gd name="T20" fmla="*/ 1936 w 1939"/>
                <a:gd name="T21" fmla="*/ 1048 h 1939"/>
                <a:gd name="T22" fmla="*/ 1912 w 1939"/>
                <a:gd name="T23" fmla="*/ 1201 h 1939"/>
                <a:gd name="T24" fmla="*/ 1863 w 1939"/>
                <a:gd name="T25" fmla="*/ 1346 h 1939"/>
                <a:gd name="T26" fmla="*/ 1794 w 1939"/>
                <a:gd name="T27" fmla="*/ 1480 h 1939"/>
                <a:gd name="T28" fmla="*/ 1706 w 1939"/>
                <a:gd name="T29" fmla="*/ 1599 h 1939"/>
                <a:gd name="T30" fmla="*/ 1601 w 1939"/>
                <a:gd name="T31" fmla="*/ 1705 h 1939"/>
                <a:gd name="T32" fmla="*/ 1480 w 1939"/>
                <a:gd name="T33" fmla="*/ 1793 h 1939"/>
                <a:gd name="T34" fmla="*/ 1347 w 1939"/>
                <a:gd name="T35" fmla="*/ 1862 h 1939"/>
                <a:gd name="T36" fmla="*/ 1203 w 1939"/>
                <a:gd name="T37" fmla="*/ 1910 h 1939"/>
                <a:gd name="T38" fmla="*/ 1050 w 1939"/>
                <a:gd name="T39" fmla="*/ 1934 h 1939"/>
                <a:gd name="T40" fmla="*/ 890 w 1939"/>
                <a:gd name="T41" fmla="*/ 1934 h 1939"/>
                <a:gd name="T42" fmla="*/ 738 w 1939"/>
                <a:gd name="T43" fmla="*/ 1910 h 1939"/>
                <a:gd name="T44" fmla="*/ 593 w 1939"/>
                <a:gd name="T45" fmla="*/ 1862 h 1939"/>
                <a:gd name="T46" fmla="*/ 459 w 1939"/>
                <a:gd name="T47" fmla="*/ 1793 h 1939"/>
                <a:gd name="T48" fmla="*/ 340 w 1939"/>
                <a:gd name="T49" fmla="*/ 1705 h 1939"/>
                <a:gd name="T50" fmla="*/ 234 w 1939"/>
                <a:gd name="T51" fmla="*/ 1599 h 1939"/>
                <a:gd name="T52" fmla="*/ 146 w 1939"/>
                <a:gd name="T53" fmla="*/ 1480 h 1939"/>
                <a:gd name="T54" fmla="*/ 77 w 1939"/>
                <a:gd name="T55" fmla="*/ 1346 h 1939"/>
                <a:gd name="T56" fmla="*/ 29 w 1939"/>
                <a:gd name="T57" fmla="*/ 1201 h 1939"/>
                <a:gd name="T58" fmla="*/ 4 w 1939"/>
                <a:gd name="T59" fmla="*/ 1048 h 1939"/>
                <a:gd name="T60" fmla="*/ 4 w 1939"/>
                <a:gd name="T61" fmla="*/ 889 h 1939"/>
                <a:gd name="T62" fmla="*/ 29 w 1939"/>
                <a:gd name="T63" fmla="*/ 736 h 1939"/>
                <a:gd name="T64" fmla="*/ 77 w 1939"/>
                <a:gd name="T65" fmla="*/ 592 h 1939"/>
                <a:gd name="T66" fmla="*/ 146 w 1939"/>
                <a:gd name="T67" fmla="*/ 459 h 1939"/>
                <a:gd name="T68" fmla="*/ 234 w 1939"/>
                <a:gd name="T69" fmla="*/ 338 h 1939"/>
                <a:gd name="T70" fmla="*/ 340 w 1939"/>
                <a:gd name="T71" fmla="*/ 233 h 1939"/>
                <a:gd name="T72" fmla="*/ 459 w 1939"/>
                <a:gd name="T73" fmla="*/ 145 h 1939"/>
                <a:gd name="T74" fmla="*/ 593 w 1939"/>
                <a:gd name="T75" fmla="*/ 75 h 1939"/>
                <a:gd name="T76" fmla="*/ 738 w 1939"/>
                <a:gd name="T77" fmla="*/ 27 h 1939"/>
                <a:gd name="T78" fmla="*/ 890 w 1939"/>
                <a:gd name="T79" fmla="*/ 3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9" h="1939">
                  <a:moveTo>
                    <a:pt x="970" y="0"/>
                  </a:moveTo>
                  <a:lnTo>
                    <a:pt x="1050" y="3"/>
                  </a:lnTo>
                  <a:lnTo>
                    <a:pt x="1127" y="13"/>
                  </a:lnTo>
                  <a:lnTo>
                    <a:pt x="1203" y="27"/>
                  </a:lnTo>
                  <a:lnTo>
                    <a:pt x="1276" y="49"/>
                  </a:lnTo>
                  <a:lnTo>
                    <a:pt x="1347" y="75"/>
                  </a:lnTo>
                  <a:lnTo>
                    <a:pt x="1415" y="108"/>
                  </a:lnTo>
                  <a:lnTo>
                    <a:pt x="1480" y="145"/>
                  </a:lnTo>
                  <a:lnTo>
                    <a:pt x="1543" y="186"/>
                  </a:lnTo>
                  <a:lnTo>
                    <a:pt x="1601" y="233"/>
                  </a:lnTo>
                  <a:lnTo>
                    <a:pt x="1655" y="284"/>
                  </a:lnTo>
                  <a:lnTo>
                    <a:pt x="1706" y="338"/>
                  </a:lnTo>
                  <a:lnTo>
                    <a:pt x="1752" y="396"/>
                  </a:lnTo>
                  <a:lnTo>
                    <a:pt x="1794" y="459"/>
                  </a:lnTo>
                  <a:lnTo>
                    <a:pt x="1831" y="524"/>
                  </a:lnTo>
                  <a:lnTo>
                    <a:pt x="1863" y="592"/>
                  </a:lnTo>
                  <a:lnTo>
                    <a:pt x="1890" y="663"/>
                  </a:lnTo>
                  <a:lnTo>
                    <a:pt x="1912" y="736"/>
                  </a:lnTo>
                  <a:lnTo>
                    <a:pt x="1926" y="812"/>
                  </a:lnTo>
                  <a:lnTo>
                    <a:pt x="1936" y="889"/>
                  </a:lnTo>
                  <a:lnTo>
                    <a:pt x="1939" y="969"/>
                  </a:lnTo>
                  <a:lnTo>
                    <a:pt x="1936" y="1048"/>
                  </a:lnTo>
                  <a:lnTo>
                    <a:pt x="1926" y="1126"/>
                  </a:lnTo>
                  <a:lnTo>
                    <a:pt x="1912" y="1201"/>
                  </a:lnTo>
                  <a:lnTo>
                    <a:pt x="1890" y="1276"/>
                  </a:lnTo>
                  <a:lnTo>
                    <a:pt x="1863" y="1346"/>
                  </a:lnTo>
                  <a:lnTo>
                    <a:pt x="1831" y="1414"/>
                  </a:lnTo>
                  <a:lnTo>
                    <a:pt x="1794" y="1480"/>
                  </a:lnTo>
                  <a:lnTo>
                    <a:pt x="1752" y="1542"/>
                  </a:lnTo>
                  <a:lnTo>
                    <a:pt x="1706" y="1599"/>
                  </a:lnTo>
                  <a:lnTo>
                    <a:pt x="1655" y="1654"/>
                  </a:lnTo>
                  <a:lnTo>
                    <a:pt x="1601" y="1705"/>
                  </a:lnTo>
                  <a:lnTo>
                    <a:pt x="1543" y="1751"/>
                  </a:lnTo>
                  <a:lnTo>
                    <a:pt x="1480" y="1793"/>
                  </a:lnTo>
                  <a:lnTo>
                    <a:pt x="1415" y="1830"/>
                  </a:lnTo>
                  <a:lnTo>
                    <a:pt x="1347" y="1862"/>
                  </a:lnTo>
                  <a:lnTo>
                    <a:pt x="1276" y="1888"/>
                  </a:lnTo>
                  <a:lnTo>
                    <a:pt x="1203" y="1910"/>
                  </a:lnTo>
                  <a:lnTo>
                    <a:pt x="1127" y="1925"/>
                  </a:lnTo>
                  <a:lnTo>
                    <a:pt x="1050" y="1934"/>
                  </a:lnTo>
                  <a:lnTo>
                    <a:pt x="970" y="1939"/>
                  </a:lnTo>
                  <a:lnTo>
                    <a:pt x="890" y="1934"/>
                  </a:lnTo>
                  <a:lnTo>
                    <a:pt x="813" y="1925"/>
                  </a:lnTo>
                  <a:lnTo>
                    <a:pt x="738" y="1910"/>
                  </a:lnTo>
                  <a:lnTo>
                    <a:pt x="663" y="1888"/>
                  </a:lnTo>
                  <a:lnTo>
                    <a:pt x="593" y="1862"/>
                  </a:lnTo>
                  <a:lnTo>
                    <a:pt x="525" y="1830"/>
                  </a:lnTo>
                  <a:lnTo>
                    <a:pt x="459" y="1793"/>
                  </a:lnTo>
                  <a:lnTo>
                    <a:pt x="397" y="1751"/>
                  </a:lnTo>
                  <a:lnTo>
                    <a:pt x="340" y="1705"/>
                  </a:lnTo>
                  <a:lnTo>
                    <a:pt x="285" y="1654"/>
                  </a:lnTo>
                  <a:lnTo>
                    <a:pt x="234" y="1599"/>
                  </a:lnTo>
                  <a:lnTo>
                    <a:pt x="188" y="1542"/>
                  </a:lnTo>
                  <a:lnTo>
                    <a:pt x="146" y="1480"/>
                  </a:lnTo>
                  <a:lnTo>
                    <a:pt x="109" y="1414"/>
                  </a:lnTo>
                  <a:lnTo>
                    <a:pt x="77" y="1346"/>
                  </a:lnTo>
                  <a:lnTo>
                    <a:pt x="51" y="1276"/>
                  </a:lnTo>
                  <a:lnTo>
                    <a:pt x="29" y="1201"/>
                  </a:lnTo>
                  <a:lnTo>
                    <a:pt x="14" y="1126"/>
                  </a:lnTo>
                  <a:lnTo>
                    <a:pt x="4" y="1048"/>
                  </a:lnTo>
                  <a:lnTo>
                    <a:pt x="0" y="969"/>
                  </a:lnTo>
                  <a:lnTo>
                    <a:pt x="4" y="889"/>
                  </a:lnTo>
                  <a:lnTo>
                    <a:pt x="14" y="812"/>
                  </a:lnTo>
                  <a:lnTo>
                    <a:pt x="29" y="736"/>
                  </a:lnTo>
                  <a:lnTo>
                    <a:pt x="51" y="663"/>
                  </a:lnTo>
                  <a:lnTo>
                    <a:pt x="77" y="592"/>
                  </a:lnTo>
                  <a:lnTo>
                    <a:pt x="109" y="524"/>
                  </a:lnTo>
                  <a:lnTo>
                    <a:pt x="146" y="459"/>
                  </a:lnTo>
                  <a:lnTo>
                    <a:pt x="188" y="396"/>
                  </a:lnTo>
                  <a:lnTo>
                    <a:pt x="234" y="338"/>
                  </a:lnTo>
                  <a:lnTo>
                    <a:pt x="285" y="284"/>
                  </a:lnTo>
                  <a:lnTo>
                    <a:pt x="340" y="233"/>
                  </a:lnTo>
                  <a:lnTo>
                    <a:pt x="397" y="186"/>
                  </a:lnTo>
                  <a:lnTo>
                    <a:pt x="459" y="145"/>
                  </a:lnTo>
                  <a:lnTo>
                    <a:pt x="525" y="108"/>
                  </a:lnTo>
                  <a:lnTo>
                    <a:pt x="593" y="75"/>
                  </a:lnTo>
                  <a:lnTo>
                    <a:pt x="663" y="49"/>
                  </a:lnTo>
                  <a:lnTo>
                    <a:pt x="738" y="27"/>
                  </a:lnTo>
                  <a:lnTo>
                    <a:pt x="813" y="13"/>
                  </a:lnTo>
                  <a:lnTo>
                    <a:pt x="890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22275" y="2360704"/>
            <a:ext cx="164221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Производитель</a:t>
            </a:r>
          </a:p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оборудования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" name="Rectangle 48"/>
          <p:cNvSpPr>
            <a:spLocks noChangeArrowheads="1"/>
          </p:cNvSpPr>
          <p:nvPr/>
        </p:nvSpPr>
        <p:spPr bwMode="auto">
          <a:xfrm>
            <a:off x="3523474" y="1718585"/>
            <a:ext cx="36096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BIM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Платформа: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Каталог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семейств материалов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оборудования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Размещение, поиск, хранение, экспорт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Атрибутирование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Контроль соответствия стандартам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Ведение схемы данных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8" name="Группа 327"/>
          <p:cNvGrpSpPr/>
          <p:nvPr/>
        </p:nvGrpSpPr>
        <p:grpSpPr>
          <a:xfrm>
            <a:off x="3440592" y="3653237"/>
            <a:ext cx="619169" cy="614293"/>
            <a:chOff x="784225" y="2173288"/>
            <a:chExt cx="1008063" cy="1000125"/>
          </a:xfrm>
          <a:solidFill>
            <a:schemeClr val="accent2"/>
          </a:solidFill>
        </p:grpSpPr>
        <p:sp>
          <p:nvSpPr>
            <p:cNvPr id="329" name="Rectangle 16"/>
            <p:cNvSpPr>
              <a:spLocks noChangeArrowheads="1"/>
            </p:cNvSpPr>
            <p:nvPr/>
          </p:nvSpPr>
          <p:spPr bwMode="auto">
            <a:xfrm>
              <a:off x="952500" y="2765426"/>
              <a:ext cx="158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17"/>
            <p:cNvSpPr>
              <a:spLocks/>
            </p:cNvSpPr>
            <p:nvPr/>
          </p:nvSpPr>
          <p:spPr bwMode="auto">
            <a:xfrm>
              <a:off x="952500" y="2632076"/>
              <a:ext cx="19050" cy="133350"/>
            </a:xfrm>
            <a:custGeom>
              <a:avLst/>
              <a:gdLst>
                <a:gd name="T0" fmla="*/ 0 w 74"/>
                <a:gd name="T1" fmla="*/ 0 h 504"/>
                <a:gd name="T2" fmla="*/ 74 w 74"/>
                <a:gd name="T3" fmla="*/ 73 h 504"/>
                <a:gd name="T4" fmla="*/ 74 w 74"/>
                <a:gd name="T5" fmla="*/ 504 h 504"/>
                <a:gd name="T6" fmla="*/ 0 w 74"/>
                <a:gd name="T7" fmla="*/ 430 h 504"/>
                <a:gd name="T8" fmla="*/ 0 w 74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04">
                  <a:moveTo>
                    <a:pt x="0" y="0"/>
                  </a:moveTo>
                  <a:lnTo>
                    <a:pt x="74" y="73"/>
                  </a:lnTo>
                  <a:lnTo>
                    <a:pt x="74" y="50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18"/>
            <p:cNvSpPr>
              <a:spLocks/>
            </p:cNvSpPr>
            <p:nvPr/>
          </p:nvSpPr>
          <p:spPr bwMode="auto">
            <a:xfrm>
              <a:off x="933450" y="2479676"/>
              <a:ext cx="176213" cy="174625"/>
            </a:xfrm>
            <a:custGeom>
              <a:avLst/>
              <a:gdLst>
                <a:gd name="T0" fmla="*/ 332 w 663"/>
                <a:gd name="T1" fmla="*/ 0 h 659"/>
                <a:gd name="T2" fmla="*/ 663 w 663"/>
                <a:gd name="T3" fmla="*/ 330 h 659"/>
                <a:gd name="T4" fmla="*/ 332 w 663"/>
                <a:gd name="T5" fmla="*/ 659 h 659"/>
                <a:gd name="T6" fmla="*/ 0 w 663"/>
                <a:gd name="T7" fmla="*/ 330 h 659"/>
                <a:gd name="T8" fmla="*/ 332 w 663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659">
                  <a:moveTo>
                    <a:pt x="332" y="0"/>
                  </a:moveTo>
                  <a:lnTo>
                    <a:pt x="663" y="330"/>
                  </a:lnTo>
                  <a:lnTo>
                    <a:pt x="332" y="659"/>
                  </a:lnTo>
                  <a:lnTo>
                    <a:pt x="0" y="330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19"/>
            <p:cNvSpPr>
              <a:spLocks/>
            </p:cNvSpPr>
            <p:nvPr/>
          </p:nvSpPr>
          <p:spPr bwMode="auto">
            <a:xfrm>
              <a:off x="985838" y="2665413"/>
              <a:ext cx="19050" cy="133350"/>
            </a:xfrm>
            <a:custGeom>
              <a:avLst/>
              <a:gdLst>
                <a:gd name="T0" fmla="*/ 0 w 74"/>
                <a:gd name="T1" fmla="*/ 0 h 507"/>
                <a:gd name="T2" fmla="*/ 74 w 74"/>
                <a:gd name="T3" fmla="*/ 73 h 507"/>
                <a:gd name="T4" fmla="*/ 74 w 74"/>
                <a:gd name="T5" fmla="*/ 507 h 507"/>
                <a:gd name="T6" fmla="*/ 72 w 74"/>
                <a:gd name="T7" fmla="*/ 507 h 507"/>
                <a:gd name="T8" fmla="*/ 0 w 74"/>
                <a:gd name="T9" fmla="*/ 432 h 507"/>
                <a:gd name="T10" fmla="*/ 0 w 7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07">
                  <a:moveTo>
                    <a:pt x="0" y="0"/>
                  </a:moveTo>
                  <a:lnTo>
                    <a:pt x="74" y="73"/>
                  </a:lnTo>
                  <a:lnTo>
                    <a:pt x="74" y="507"/>
                  </a:lnTo>
                  <a:lnTo>
                    <a:pt x="72" y="507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20"/>
            <p:cNvSpPr>
              <a:spLocks/>
            </p:cNvSpPr>
            <p:nvPr/>
          </p:nvSpPr>
          <p:spPr bwMode="auto">
            <a:xfrm>
              <a:off x="919163" y="2598738"/>
              <a:ext cx="20638" cy="133350"/>
            </a:xfrm>
            <a:custGeom>
              <a:avLst/>
              <a:gdLst>
                <a:gd name="T0" fmla="*/ 0 w 74"/>
                <a:gd name="T1" fmla="*/ 0 h 504"/>
                <a:gd name="T2" fmla="*/ 74 w 74"/>
                <a:gd name="T3" fmla="*/ 73 h 504"/>
                <a:gd name="T4" fmla="*/ 74 w 74"/>
                <a:gd name="T5" fmla="*/ 504 h 504"/>
                <a:gd name="T6" fmla="*/ 0 w 74"/>
                <a:gd name="T7" fmla="*/ 430 h 504"/>
                <a:gd name="T8" fmla="*/ 0 w 74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04">
                  <a:moveTo>
                    <a:pt x="0" y="0"/>
                  </a:moveTo>
                  <a:lnTo>
                    <a:pt x="74" y="73"/>
                  </a:lnTo>
                  <a:lnTo>
                    <a:pt x="74" y="50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21"/>
            <p:cNvSpPr>
              <a:spLocks/>
            </p:cNvSpPr>
            <p:nvPr/>
          </p:nvSpPr>
          <p:spPr bwMode="auto">
            <a:xfrm>
              <a:off x="1165225" y="2508251"/>
              <a:ext cx="19050" cy="46038"/>
            </a:xfrm>
            <a:custGeom>
              <a:avLst/>
              <a:gdLst>
                <a:gd name="T0" fmla="*/ 1 w 73"/>
                <a:gd name="T1" fmla="*/ 0 h 174"/>
                <a:gd name="T2" fmla="*/ 71 w 73"/>
                <a:gd name="T3" fmla="*/ 71 h 174"/>
                <a:gd name="T4" fmla="*/ 71 w 73"/>
                <a:gd name="T5" fmla="*/ 173 h 174"/>
                <a:gd name="T6" fmla="*/ 73 w 73"/>
                <a:gd name="T7" fmla="*/ 174 h 174"/>
                <a:gd name="T8" fmla="*/ 73 w 73"/>
                <a:gd name="T9" fmla="*/ 174 h 174"/>
                <a:gd name="T10" fmla="*/ 0 w 73"/>
                <a:gd name="T11" fmla="*/ 103 h 174"/>
                <a:gd name="T12" fmla="*/ 0 w 73"/>
                <a:gd name="T13" fmla="*/ 1 h 174"/>
                <a:gd name="T14" fmla="*/ 1 w 73"/>
                <a:gd name="T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74">
                  <a:moveTo>
                    <a:pt x="1" y="0"/>
                  </a:moveTo>
                  <a:lnTo>
                    <a:pt x="71" y="71"/>
                  </a:lnTo>
                  <a:lnTo>
                    <a:pt x="71" y="173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0" y="10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22"/>
            <p:cNvSpPr>
              <a:spLocks/>
            </p:cNvSpPr>
            <p:nvPr/>
          </p:nvSpPr>
          <p:spPr bwMode="auto">
            <a:xfrm>
              <a:off x="1174750" y="2346326"/>
              <a:ext cx="50800" cy="50800"/>
            </a:xfrm>
            <a:custGeom>
              <a:avLst/>
              <a:gdLst>
                <a:gd name="T0" fmla="*/ 95 w 191"/>
                <a:gd name="T1" fmla="*/ 0 h 189"/>
                <a:gd name="T2" fmla="*/ 191 w 191"/>
                <a:gd name="T3" fmla="*/ 95 h 189"/>
                <a:gd name="T4" fmla="*/ 95 w 191"/>
                <a:gd name="T5" fmla="*/ 189 h 189"/>
                <a:gd name="T6" fmla="*/ 0 w 191"/>
                <a:gd name="T7" fmla="*/ 95 h 189"/>
                <a:gd name="T8" fmla="*/ 95 w 191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5" y="0"/>
                  </a:moveTo>
                  <a:lnTo>
                    <a:pt x="191" y="95"/>
                  </a:lnTo>
                  <a:lnTo>
                    <a:pt x="95" y="189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23"/>
            <p:cNvSpPr>
              <a:spLocks/>
            </p:cNvSpPr>
            <p:nvPr/>
          </p:nvSpPr>
          <p:spPr bwMode="auto">
            <a:xfrm>
              <a:off x="1287463" y="2543176"/>
              <a:ext cx="215900" cy="260350"/>
            </a:xfrm>
            <a:custGeom>
              <a:avLst/>
              <a:gdLst>
                <a:gd name="T0" fmla="*/ 321 w 815"/>
                <a:gd name="T1" fmla="*/ 0 h 984"/>
                <a:gd name="T2" fmla="*/ 373 w 815"/>
                <a:gd name="T3" fmla="*/ 2 h 984"/>
                <a:gd name="T4" fmla="*/ 422 w 815"/>
                <a:gd name="T5" fmla="*/ 10 h 984"/>
                <a:gd name="T6" fmla="*/ 470 w 815"/>
                <a:gd name="T7" fmla="*/ 22 h 984"/>
                <a:gd name="T8" fmla="*/ 516 w 815"/>
                <a:gd name="T9" fmla="*/ 39 h 984"/>
                <a:gd name="T10" fmla="*/ 562 w 815"/>
                <a:gd name="T11" fmla="*/ 61 h 984"/>
                <a:gd name="T12" fmla="*/ 604 w 815"/>
                <a:gd name="T13" fmla="*/ 88 h 984"/>
                <a:gd name="T14" fmla="*/ 645 w 815"/>
                <a:gd name="T15" fmla="*/ 119 h 984"/>
                <a:gd name="T16" fmla="*/ 685 w 815"/>
                <a:gd name="T17" fmla="*/ 159 h 984"/>
                <a:gd name="T18" fmla="*/ 721 w 815"/>
                <a:gd name="T19" fmla="*/ 200 h 984"/>
                <a:gd name="T20" fmla="*/ 751 w 815"/>
                <a:gd name="T21" fmla="*/ 247 h 984"/>
                <a:gd name="T22" fmla="*/ 776 w 815"/>
                <a:gd name="T23" fmla="*/ 296 h 984"/>
                <a:gd name="T24" fmla="*/ 794 w 815"/>
                <a:gd name="T25" fmla="*/ 347 h 984"/>
                <a:gd name="T26" fmla="*/ 807 w 815"/>
                <a:gd name="T27" fmla="*/ 400 h 984"/>
                <a:gd name="T28" fmla="*/ 815 w 815"/>
                <a:gd name="T29" fmla="*/ 456 h 984"/>
                <a:gd name="T30" fmla="*/ 815 w 815"/>
                <a:gd name="T31" fmla="*/ 511 h 984"/>
                <a:gd name="T32" fmla="*/ 811 w 815"/>
                <a:gd name="T33" fmla="*/ 567 h 984"/>
                <a:gd name="T34" fmla="*/ 799 w 815"/>
                <a:gd name="T35" fmla="*/ 620 h 984"/>
                <a:gd name="T36" fmla="*/ 783 w 815"/>
                <a:gd name="T37" fmla="*/ 672 h 984"/>
                <a:gd name="T38" fmla="*/ 759 w 815"/>
                <a:gd name="T39" fmla="*/ 721 h 984"/>
                <a:gd name="T40" fmla="*/ 730 w 815"/>
                <a:gd name="T41" fmla="*/ 769 h 984"/>
                <a:gd name="T42" fmla="*/ 696 w 815"/>
                <a:gd name="T43" fmla="*/ 813 h 984"/>
                <a:gd name="T44" fmla="*/ 659 w 815"/>
                <a:gd name="T45" fmla="*/ 851 h 984"/>
                <a:gd name="T46" fmla="*/ 618 w 815"/>
                <a:gd name="T47" fmla="*/ 885 h 984"/>
                <a:gd name="T48" fmla="*/ 576 w 815"/>
                <a:gd name="T49" fmla="*/ 914 h 984"/>
                <a:gd name="T50" fmla="*/ 530 w 815"/>
                <a:gd name="T51" fmla="*/ 937 h 984"/>
                <a:gd name="T52" fmla="*/ 484 w 815"/>
                <a:gd name="T53" fmla="*/ 957 h 984"/>
                <a:gd name="T54" fmla="*/ 435 w 815"/>
                <a:gd name="T55" fmla="*/ 971 h 984"/>
                <a:gd name="T56" fmla="*/ 386 w 815"/>
                <a:gd name="T57" fmla="*/ 979 h 984"/>
                <a:gd name="T58" fmla="*/ 335 w 815"/>
                <a:gd name="T59" fmla="*/ 984 h 984"/>
                <a:gd name="T60" fmla="*/ 285 w 815"/>
                <a:gd name="T61" fmla="*/ 982 h 984"/>
                <a:gd name="T62" fmla="*/ 235 w 815"/>
                <a:gd name="T63" fmla="*/ 975 h 984"/>
                <a:gd name="T64" fmla="*/ 185 w 815"/>
                <a:gd name="T65" fmla="*/ 964 h 984"/>
                <a:gd name="T66" fmla="*/ 137 w 815"/>
                <a:gd name="T67" fmla="*/ 948 h 984"/>
                <a:gd name="T68" fmla="*/ 90 w 815"/>
                <a:gd name="T69" fmla="*/ 927 h 984"/>
                <a:gd name="T70" fmla="*/ 303 w 815"/>
                <a:gd name="T71" fmla="*/ 714 h 984"/>
                <a:gd name="T72" fmla="*/ 303 w 815"/>
                <a:gd name="T73" fmla="*/ 714 h 984"/>
                <a:gd name="T74" fmla="*/ 303 w 815"/>
                <a:gd name="T75" fmla="*/ 417 h 984"/>
                <a:gd name="T76" fmla="*/ 303 w 815"/>
                <a:gd name="T77" fmla="*/ 417 h 984"/>
                <a:gd name="T78" fmla="*/ 0 w 815"/>
                <a:gd name="T79" fmla="*/ 117 h 984"/>
                <a:gd name="T80" fmla="*/ 43 w 815"/>
                <a:gd name="T81" fmla="*/ 86 h 984"/>
                <a:gd name="T82" fmla="*/ 87 w 815"/>
                <a:gd name="T83" fmla="*/ 59 h 984"/>
                <a:gd name="T84" fmla="*/ 132 w 815"/>
                <a:gd name="T85" fmla="*/ 37 h 984"/>
                <a:gd name="T86" fmla="*/ 181 w 815"/>
                <a:gd name="T87" fmla="*/ 19 h 984"/>
                <a:gd name="T88" fmla="*/ 233 w 815"/>
                <a:gd name="T89" fmla="*/ 8 h 984"/>
                <a:gd name="T90" fmla="*/ 285 w 815"/>
                <a:gd name="T91" fmla="*/ 1 h 984"/>
                <a:gd name="T92" fmla="*/ 321 w 815"/>
                <a:gd name="T93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5" h="984">
                  <a:moveTo>
                    <a:pt x="321" y="0"/>
                  </a:moveTo>
                  <a:lnTo>
                    <a:pt x="373" y="2"/>
                  </a:lnTo>
                  <a:lnTo>
                    <a:pt x="422" y="10"/>
                  </a:lnTo>
                  <a:lnTo>
                    <a:pt x="470" y="22"/>
                  </a:lnTo>
                  <a:lnTo>
                    <a:pt x="516" y="39"/>
                  </a:lnTo>
                  <a:lnTo>
                    <a:pt x="562" y="61"/>
                  </a:lnTo>
                  <a:lnTo>
                    <a:pt x="604" y="88"/>
                  </a:lnTo>
                  <a:lnTo>
                    <a:pt x="645" y="119"/>
                  </a:lnTo>
                  <a:lnTo>
                    <a:pt x="685" y="159"/>
                  </a:lnTo>
                  <a:lnTo>
                    <a:pt x="721" y="200"/>
                  </a:lnTo>
                  <a:lnTo>
                    <a:pt x="751" y="247"/>
                  </a:lnTo>
                  <a:lnTo>
                    <a:pt x="776" y="296"/>
                  </a:lnTo>
                  <a:lnTo>
                    <a:pt x="794" y="347"/>
                  </a:lnTo>
                  <a:lnTo>
                    <a:pt x="807" y="400"/>
                  </a:lnTo>
                  <a:lnTo>
                    <a:pt x="815" y="456"/>
                  </a:lnTo>
                  <a:lnTo>
                    <a:pt x="815" y="511"/>
                  </a:lnTo>
                  <a:lnTo>
                    <a:pt x="811" y="567"/>
                  </a:lnTo>
                  <a:lnTo>
                    <a:pt x="799" y="620"/>
                  </a:lnTo>
                  <a:lnTo>
                    <a:pt x="783" y="672"/>
                  </a:lnTo>
                  <a:lnTo>
                    <a:pt x="759" y="721"/>
                  </a:lnTo>
                  <a:lnTo>
                    <a:pt x="730" y="769"/>
                  </a:lnTo>
                  <a:lnTo>
                    <a:pt x="696" y="813"/>
                  </a:lnTo>
                  <a:lnTo>
                    <a:pt x="659" y="851"/>
                  </a:lnTo>
                  <a:lnTo>
                    <a:pt x="618" y="885"/>
                  </a:lnTo>
                  <a:lnTo>
                    <a:pt x="576" y="914"/>
                  </a:lnTo>
                  <a:lnTo>
                    <a:pt x="530" y="937"/>
                  </a:lnTo>
                  <a:lnTo>
                    <a:pt x="484" y="957"/>
                  </a:lnTo>
                  <a:lnTo>
                    <a:pt x="435" y="971"/>
                  </a:lnTo>
                  <a:lnTo>
                    <a:pt x="386" y="979"/>
                  </a:lnTo>
                  <a:lnTo>
                    <a:pt x="335" y="984"/>
                  </a:lnTo>
                  <a:lnTo>
                    <a:pt x="285" y="982"/>
                  </a:lnTo>
                  <a:lnTo>
                    <a:pt x="235" y="975"/>
                  </a:lnTo>
                  <a:lnTo>
                    <a:pt x="185" y="964"/>
                  </a:lnTo>
                  <a:lnTo>
                    <a:pt x="137" y="948"/>
                  </a:lnTo>
                  <a:lnTo>
                    <a:pt x="90" y="927"/>
                  </a:lnTo>
                  <a:lnTo>
                    <a:pt x="303" y="714"/>
                  </a:lnTo>
                  <a:lnTo>
                    <a:pt x="303" y="714"/>
                  </a:lnTo>
                  <a:lnTo>
                    <a:pt x="303" y="417"/>
                  </a:lnTo>
                  <a:lnTo>
                    <a:pt x="303" y="417"/>
                  </a:lnTo>
                  <a:lnTo>
                    <a:pt x="0" y="117"/>
                  </a:lnTo>
                  <a:lnTo>
                    <a:pt x="43" y="86"/>
                  </a:lnTo>
                  <a:lnTo>
                    <a:pt x="87" y="59"/>
                  </a:lnTo>
                  <a:lnTo>
                    <a:pt x="132" y="37"/>
                  </a:lnTo>
                  <a:lnTo>
                    <a:pt x="181" y="19"/>
                  </a:lnTo>
                  <a:lnTo>
                    <a:pt x="233" y="8"/>
                  </a:lnTo>
                  <a:lnTo>
                    <a:pt x="285" y="1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24"/>
            <p:cNvSpPr>
              <a:spLocks/>
            </p:cNvSpPr>
            <p:nvPr/>
          </p:nvSpPr>
          <p:spPr bwMode="auto">
            <a:xfrm>
              <a:off x="1270000" y="2674938"/>
              <a:ext cx="79375" cy="93663"/>
            </a:xfrm>
            <a:custGeom>
              <a:avLst/>
              <a:gdLst>
                <a:gd name="T0" fmla="*/ 300 w 300"/>
                <a:gd name="T1" fmla="*/ 0 h 352"/>
                <a:gd name="T2" fmla="*/ 300 w 300"/>
                <a:gd name="T3" fmla="*/ 103 h 352"/>
                <a:gd name="T4" fmla="*/ 51 w 300"/>
                <a:gd name="T5" fmla="*/ 352 h 352"/>
                <a:gd name="T6" fmla="*/ 25 w 300"/>
                <a:gd name="T7" fmla="*/ 325 h 352"/>
                <a:gd name="T8" fmla="*/ 0 w 300"/>
                <a:gd name="T9" fmla="*/ 298 h 352"/>
                <a:gd name="T10" fmla="*/ 300 w 300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52">
                  <a:moveTo>
                    <a:pt x="300" y="0"/>
                  </a:moveTo>
                  <a:lnTo>
                    <a:pt x="300" y="103"/>
                  </a:lnTo>
                  <a:lnTo>
                    <a:pt x="51" y="352"/>
                  </a:lnTo>
                  <a:lnTo>
                    <a:pt x="25" y="325"/>
                  </a:lnTo>
                  <a:lnTo>
                    <a:pt x="0" y="298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25"/>
            <p:cNvSpPr>
              <a:spLocks noEditPoints="1"/>
            </p:cNvSpPr>
            <p:nvPr/>
          </p:nvSpPr>
          <p:spPr bwMode="auto">
            <a:xfrm>
              <a:off x="784225" y="2173288"/>
              <a:ext cx="1008063" cy="1000125"/>
            </a:xfrm>
            <a:custGeom>
              <a:avLst/>
              <a:gdLst>
                <a:gd name="T0" fmla="*/ 2001 w 3808"/>
                <a:gd name="T1" fmla="*/ 1290 h 3779"/>
                <a:gd name="T2" fmla="*/ 1800 w 3808"/>
                <a:gd name="T3" fmla="*/ 1411 h 3779"/>
                <a:gd name="T4" fmla="*/ 1690 w 3808"/>
                <a:gd name="T5" fmla="*/ 1535 h 3779"/>
                <a:gd name="T6" fmla="*/ 1587 w 3808"/>
                <a:gd name="T7" fmla="*/ 1812 h 3779"/>
                <a:gd name="T8" fmla="*/ 1598 w 3808"/>
                <a:gd name="T9" fmla="*/ 2021 h 3779"/>
                <a:gd name="T10" fmla="*/ 1635 w 3808"/>
                <a:gd name="T11" fmla="*/ 2137 h 3779"/>
                <a:gd name="T12" fmla="*/ 1691 w 3808"/>
                <a:gd name="T13" fmla="*/ 2242 h 3779"/>
                <a:gd name="T14" fmla="*/ 1805 w 3808"/>
                <a:gd name="T15" fmla="*/ 2368 h 3779"/>
                <a:gd name="T16" fmla="*/ 1993 w 3808"/>
                <a:gd name="T17" fmla="*/ 2480 h 3779"/>
                <a:gd name="T18" fmla="*/ 2276 w 3808"/>
                <a:gd name="T19" fmla="*/ 2520 h 3779"/>
                <a:gd name="T20" fmla="*/ 2539 w 3808"/>
                <a:gd name="T21" fmla="*/ 2438 h 3779"/>
                <a:gd name="T22" fmla="*/ 2685 w 3808"/>
                <a:gd name="T23" fmla="*/ 2347 h 3779"/>
                <a:gd name="T24" fmla="*/ 2763 w 3808"/>
                <a:gd name="T25" fmla="*/ 2435 h 3779"/>
                <a:gd name="T26" fmla="*/ 2877 w 3808"/>
                <a:gd name="T27" fmla="*/ 2564 h 3779"/>
                <a:gd name="T28" fmla="*/ 2984 w 3808"/>
                <a:gd name="T29" fmla="*/ 2681 h 3779"/>
                <a:gd name="T30" fmla="*/ 3044 w 3808"/>
                <a:gd name="T31" fmla="*/ 2741 h 3779"/>
                <a:gd name="T32" fmla="*/ 3153 w 3808"/>
                <a:gd name="T33" fmla="*/ 2797 h 3779"/>
                <a:gd name="T34" fmla="*/ 3254 w 3808"/>
                <a:gd name="T35" fmla="*/ 2838 h 3779"/>
                <a:gd name="T36" fmla="*/ 3310 w 3808"/>
                <a:gd name="T37" fmla="*/ 2847 h 3779"/>
                <a:gd name="T38" fmla="*/ 3344 w 3808"/>
                <a:gd name="T39" fmla="*/ 2822 h 3779"/>
                <a:gd name="T40" fmla="*/ 3331 w 3808"/>
                <a:gd name="T41" fmla="*/ 2764 h 3779"/>
                <a:gd name="T42" fmla="*/ 3286 w 3808"/>
                <a:gd name="T43" fmla="*/ 2683 h 3779"/>
                <a:gd name="T44" fmla="*/ 3212 w 3808"/>
                <a:gd name="T45" fmla="*/ 2577 h 3779"/>
                <a:gd name="T46" fmla="*/ 3152 w 3808"/>
                <a:gd name="T47" fmla="*/ 2524 h 3779"/>
                <a:gd name="T48" fmla="*/ 3029 w 3808"/>
                <a:gd name="T49" fmla="*/ 2442 h 3779"/>
                <a:gd name="T50" fmla="*/ 2882 w 3808"/>
                <a:gd name="T51" fmla="*/ 2347 h 3779"/>
                <a:gd name="T52" fmla="*/ 2769 w 3808"/>
                <a:gd name="T53" fmla="*/ 2274 h 3779"/>
                <a:gd name="T54" fmla="*/ 2803 w 3808"/>
                <a:gd name="T55" fmla="*/ 2154 h 3779"/>
                <a:gd name="T56" fmla="*/ 2861 w 3808"/>
                <a:gd name="T57" fmla="*/ 1870 h 3779"/>
                <a:gd name="T58" fmla="*/ 2789 w 3808"/>
                <a:gd name="T59" fmla="*/ 1593 h 3779"/>
                <a:gd name="T60" fmla="*/ 2590 w 3808"/>
                <a:gd name="T61" fmla="*/ 1367 h 3779"/>
                <a:gd name="T62" fmla="*/ 2302 w 3808"/>
                <a:gd name="T63" fmla="*/ 1256 h 3779"/>
                <a:gd name="T64" fmla="*/ 1569 w 3808"/>
                <a:gd name="T65" fmla="*/ 1578 h 3779"/>
                <a:gd name="T66" fmla="*/ 462 w 3808"/>
                <a:gd name="T67" fmla="*/ 2109 h 3779"/>
                <a:gd name="T68" fmla="*/ 1810 w 3808"/>
                <a:gd name="T69" fmla="*/ 2434 h 3779"/>
                <a:gd name="T70" fmla="*/ 1621 w 3808"/>
                <a:gd name="T71" fmla="*/ 2220 h 3779"/>
                <a:gd name="T72" fmla="*/ 1536 w 3808"/>
                <a:gd name="T73" fmla="*/ 1937 h 3779"/>
                <a:gd name="T74" fmla="*/ 1607 w 3808"/>
                <a:gd name="T75" fmla="*/ 1582 h 3779"/>
                <a:gd name="T76" fmla="*/ 1768 w 3808"/>
                <a:gd name="T77" fmla="*/ 1374 h 3779"/>
                <a:gd name="T78" fmla="*/ 2142 w 3808"/>
                <a:gd name="T79" fmla="*/ 15 h 3779"/>
                <a:gd name="T80" fmla="*/ 2696 w 3808"/>
                <a:gd name="T81" fmla="*/ 172 h 3779"/>
                <a:gd name="T82" fmla="*/ 3168 w 3808"/>
                <a:gd name="T83" fmla="*/ 477 h 3779"/>
                <a:gd name="T84" fmla="*/ 3527 w 3808"/>
                <a:gd name="T85" fmla="*/ 904 h 3779"/>
                <a:gd name="T86" fmla="*/ 3749 w 3808"/>
                <a:gd name="T87" fmla="*/ 1425 h 3779"/>
                <a:gd name="T88" fmla="*/ 3804 w 3808"/>
                <a:gd name="T89" fmla="*/ 2010 h 3779"/>
                <a:gd name="T90" fmla="*/ 3679 w 3808"/>
                <a:gd name="T91" fmla="*/ 2572 h 3779"/>
                <a:gd name="T92" fmla="*/ 3399 w 3808"/>
                <a:gd name="T93" fmla="*/ 3060 h 3779"/>
                <a:gd name="T94" fmla="*/ 2992 w 3808"/>
                <a:gd name="T95" fmla="*/ 3441 h 3779"/>
                <a:gd name="T96" fmla="*/ 2484 w 3808"/>
                <a:gd name="T97" fmla="*/ 3690 h 3779"/>
                <a:gd name="T98" fmla="*/ 1904 w 3808"/>
                <a:gd name="T99" fmla="*/ 3779 h 3779"/>
                <a:gd name="T100" fmla="*/ 1324 w 3808"/>
                <a:gd name="T101" fmla="*/ 3690 h 3779"/>
                <a:gd name="T102" fmla="*/ 816 w 3808"/>
                <a:gd name="T103" fmla="*/ 3441 h 3779"/>
                <a:gd name="T104" fmla="*/ 409 w 3808"/>
                <a:gd name="T105" fmla="*/ 3060 h 3779"/>
                <a:gd name="T106" fmla="*/ 128 w 3808"/>
                <a:gd name="T107" fmla="*/ 2572 h 3779"/>
                <a:gd name="T108" fmla="*/ 4 w 3808"/>
                <a:gd name="T109" fmla="*/ 2010 h 3779"/>
                <a:gd name="T110" fmla="*/ 58 w 3808"/>
                <a:gd name="T111" fmla="*/ 1425 h 3779"/>
                <a:gd name="T112" fmla="*/ 279 w 3808"/>
                <a:gd name="T113" fmla="*/ 904 h 3779"/>
                <a:gd name="T114" fmla="*/ 640 w 3808"/>
                <a:gd name="T115" fmla="*/ 477 h 3779"/>
                <a:gd name="T116" fmla="*/ 1110 w 3808"/>
                <a:gd name="T117" fmla="*/ 172 h 3779"/>
                <a:gd name="T118" fmla="*/ 1665 w 3808"/>
                <a:gd name="T119" fmla="*/ 15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08" h="3779">
                  <a:moveTo>
                    <a:pt x="2239" y="1251"/>
                  </a:moveTo>
                  <a:lnTo>
                    <a:pt x="2176" y="1253"/>
                  </a:lnTo>
                  <a:lnTo>
                    <a:pt x="2115" y="1260"/>
                  </a:lnTo>
                  <a:lnTo>
                    <a:pt x="2058" y="1273"/>
                  </a:lnTo>
                  <a:lnTo>
                    <a:pt x="2001" y="1290"/>
                  </a:lnTo>
                  <a:lnTo>
                    <a:pt x="1947" y="1314"/>
                  </a:lnTo>
                  <a:lnTo>
                    <a:pt x="1894" y="1341"/>
                  </a:lnTo>
                  <a:lnTo>
                    <a:pt x="1845" y="1374"/>
                  </a:lnTo>
                  <a:lnTo>
                    <a:pt x="1800" y="1411"/>
                  </a:lnTo>
                  <a:lnTo>
                    <a:pt x="1800" y="1411"/>
                  </a:lnTo>
                  <a:lnTo>
                    <a:pt x="1772" y="1437"/>
                  </a:lnTo>
                  <a:lnTo>
                    <a:pt x="1738" y="1471"/>
                  </a:lnTo>
                  <a:lnTo>
                    <a:pt x="1715" y="1500"/>
                  </a:lnTo>
                  <a:lnTo>
                    <a:pt x="1693" y="1530"/>
                  </a:lnTo>
                  <a:lnTo>
                    <a:pt x="1690" y="1535"/>
                  </a:lnTo>
                  <a:lnTo>
                    <a:pt x="1659" y="1587"/>
                  </a:lnTo>
                  <a:lnTo>
                    <a:pt x="1633" y="1641"/>
                  </a:lnTo>
                  <a:lnTo>
                    <a:pt x="1612" y="1696"/>
                  </a:lnTo>
                  <a:lnTo>
                    <a:pt x="1597" y="1753"/>
                  </a:lnTo>
                  <a:lnTo>
                    <a:pt x="1587" y="1812"/>
                  </a:lnTo>
                  <a:lnTo>
                    <a:pt x="1583" y="1873"/>
                  </a:lnTo>
                  <a:lnTo>
                    <a:pt x="1584" y="1933"/>
                  </a:lnTo>
                  <a:lnTo>
                    <a:pt x="1589" y="1963"/>
                  </a:lnTo>
                  <a:lnTo>
                    <a:pt x="1589" y="1963"/>
                  </a:lnTo>
                  <a:lnTo>
                    <a:pt x="1598" y="2021"/>
                  </a:lnTo>
                  <a:lnTo>
                    <a:pt x="1598" y="2021"/>
                  </a:lnTo>
                  <a:lnTo>
                    <a:pt x="1613" y="2077"/>
                  </a:lnTo>
                  <a:lnTo>
                    <a:pt x="1613" y="2079"/>
                  </a:lnTo>
                  <a:lnTo>
                    <a:pt x="1632" y="2131"/>
                  </a:lnTo>
                  <a:lnTo>
                    <a:pt x="1635" y="2137"/>
                  </a:lnTo>
                  <a:lnTo>
                    <a:pt x="1656" y="2184"/>
                  </a:lnTo>
                  <a:lnTo>
                    <a:pt x="1660" y="2188"/>
                  </a:lnTo>
                  <a:lnTo>
                    <a:pt x="1662" y="2194"/>
                  </a:lnTo>
                  <a:lnTo>
                    <a:pt x="1686" y="2234"/>
                  </a:lnTo>
                  <a:lnTo>
                    <a:pt x="1691" y="2242"/>
                  </a:lnTo>
                  <a:lnTo>
                    <a:pt x="1697" y="2250"/>
                  </a:lnTo>
                  <a:lnTo>
                    <a:pt x="1721" y="2281"/>
                  </a:lnTo>
                  <a:lnTo>
                    <a:pt x="1740" y="2304"/>
                  </a:lnTo>
                  <a:lnTo>
                    <a:pt x="1760" y="2326"/>
                  </a:lnTo>
                  <a:lnTo>
                    <a:pt x="1805" y="2368"/>
                  </a:lnTo>
                  <a:lnTo>
                    <a:pt x="1844" y="2399"/>
                  </a:lnTo>
                  <a:lnTo>
                    <a:pt x="1885" y="2426"/>
                  </a:lnTo>
                  <a:lnTo>
                    <a:pt x="1885" y="2426"/>
                  </a:lnTo>
                  <a:lnTo>
                    <a:pt x="1938" y="2455"/>
                  </a:lnTo>
                  <a:lnTo>
                    <a:pt x="1993" y="2480"/>
                  </a:lnTo>
                  <a:lnTo>
                    <a:pt x="2049" y="2498"/>
                  </a:lnTo>
                  <a:lnTo>
                    <a:pt x="2106" y="2512"/>
                  </a:lnTo>
                  <a:lnTo>
                    <a:pt x="2163" y="2519"/>
                  </a:lnTo>
                  <a:lnTo>
                    <a:pt x="2221" y="2522"/>
                  </a:lnTo>
                  <a:lnTo>
                    <a:pt x="2276" y="2520"/>
                  </a:lnTo>
                  <a:lnTo>
                    <a:pt x="2331" y="2513"/>
                  </a:lnTo>
                  <a:lnTo>
                    <a:pt x="2385" y="2500"/>
                  </a:lnTo>
                  <a:lnTo>
                    <a:pt x="2437" y="2484"/>
                  </a:lnTo>
                  <a:lnTo>
                    <a:pt x="2489" y="2463"/>
                  </a:lnTo>
                  <a:lnTo>
                    <a:pt x="2539" y="2438"/>
                  </a:lnTo>
                  <a:lnTo>
                    <a:pt x="2587" y="2409"/>
                  </a:lnTo>
                  <a:lnTo>
                    <a:pt x="2632" y="2374"/>
                  </a:lnTo>
                  <a:lnTo>
                    <a:pt x="2674" y="2335"/>
                  </a:lnTo>
                  <a:lnTo>
                    <a:pt x="2678" y="2339"/>
                  </a:lnTo>
                  <a:lnTo>
                    <a:pt x="2685" y="2347"/>
                  </a:lnTo>
                  <a:lnTo>
                    <a:pt x="2695" y="2359"/>
                  </a:lnTo>
                  <a:lnTo>
                    <a:pt x="2708" y="2374"/>
                  </a:lnTo>
                  <a:lnTo>
                    <a:pt x="2724" y="2393"/>
                  </a:lnTo>
                  <a:lnTo>
                    <a:pt x="2743" y="2412"/>
                  </a:lnTo>
                  <a:lnTo>
                    <a:pt x="2763" y="2435"/>
                  </a:lnTo>
                  <a:lnTo>
                    <a:pt x="2784" y="2460"/>
                  </a:lnTo>
                  <a:lnTo>
                    <a:pt x="2807" y="2485"/>
                  </a:lnTo>
                  <a:lnTo>
                    <a:pt x="2831" y="2511"/>
                  </a:lnTo>
                  <a:lnTo>
                    <a:pt x="2854" y="2538"/>
                  </a:lnTo>
                  <a:lnTo>
                    <a:pt x="2877" y="2564"/>
                  </a:lnTo>
                  <a:lnTo>
                    <a:pt x="2901" y="2591"/>
                  </a:lnTo>
                  <a:lnTo>
                    <a:pt x="2924" y="2615"/>
                  </a:lnTo>
                  <a:lnTo>
                    <a:pt x="2945" y="2640"/>
                  </a:lnTo>
                  <a:lnTo>
                    <a:pt x="2965" y="2662"/>
                  </a:lnTo>
                  <a:lnTo>
                    <a:pt x="2984" y="2681"/>
                  </a:lnTo>
                  <a:lnTo>
                    <a:pt x="3000" y="2699"/>
                  </a:lnTo>
                  <a:lnTo>
                    <a:pt x="3014" y="2713"/>
                  </a:lnTo>
                  <a:lnTo>
                    <a:pt x="3024" y="2724"/>
                  </a:lnTo>
                  <a:lnTo>
                    <a:pt x="3031" y="2731"/>
                  </a:lnTo>
                  <a:lnTo>
                    <a:pt x="3044" y="2741"/>
                  </a:lnTo>
                  <a:lnTo>
                    <a:pt x="3061" y="2751"/>
                  </a:lnTo>
                  <a:lnTo>
                    <a:pt x="3082" y="2763"/>
                  </a:lnTo>
                  <a:lnTo>
                    <a:pt x="3104" y="2774"/>
                  </a:lnTo>
                  <a:lnTo>
                    <a:pt x="3128" y="2786"/>
                  </a:lnTo>
                  <a:lnTo>
                    <a:pt x="3153" y="2797"/>
                  </a:lnTo>
                  <a:lnTo>
                    <a:pt x="3177" y="2808"/>
                  </a:lnTo>
                  <a:lnTo>
                    <a:pt x="3201" y="2818"/>
                  </a:lnTo>
                  <a:lnTo>
                    <a:pt x="3222" y="2826"/>
                  </a:lnTo>
                  <a:lnTo>
                    <a:pt x="3240" y="2833"/>
                  </a:lnTo>
                  <a:lnTo>
                    <a:pt x="3254" y="2838"/>
                  </a:lnTo>
                  <a:lnTo>
                    <a:pt x="3265" y="2842"/>
                  </a:lnTo>
                  <a:lnTo>
                    <a:pt x="3284" y="2845"/>
                  </a:lnTo>
                  <a:lnTo>
                    <a:pt x="3299" y="2846"/>
                  </a:lnTo>
                  <a:lnTo>
                    <a:pt x="3307" y="2847"/>
                  </a:lnTo>
                  <a:lnTo>
                    <a:pt x="3310" y="2847"/>
                  </a:lnTo>
                  <a:lnTo>
                    <a:pt x="3314" y="2847"/>
                  </a:lnTo>
                  <a:lnTo>
                    <a:pt x="3317" y="2847"/>
                  </a:lnTo>
                  <a:lnTo>
                    <a:pt x="3330" y="2842"/>
                  </a:lnTo>
                  <a:lnTo>
                    <a:pt x="3340" y="2833"/>
                  </a:lnTo>
                  <a:lnTo>
                    <a:pt x="3344" y="2822"/>
                  </a:lnTo>
                  <a:lnTo>
                    <a:pt x="3345" y="2808"/>
                  </a:lnTo>
                  <a:lnTo>
                    <a:pt x="3344" y="2804"/>
                  </a:lnTo>
                  <a:lnTo>
                    <a:pt x="3342" y="2796"/>
                  </a:lnTo>
                  <a:lnTo>
                    <a:pt x="3338" y="2782"/>
                  </a:lnTo>
                  <a:lnTo>
                    <a:pt x="3331" y="2764"/>
                  </a:lnTo>
                  <a:lnTo>
                    <a:pt x="3328" y="2755"/>
                  </a:lnTo>
                  <a:lnTo>
                    <a:pt x="3321" y="2741"/>
                  </a:lnTo>
                  <a:lnTo>
                    <a:pt x="3312" y="2724"/>
                  </a:lnTo>
                  <a:lnTo>
                    <a:pt x="3300" y="2705"/>
                  </a:lnTo>
                  <a:lnTo>
                    <a:pt x="3286" y="2683"/>
                  </a:lnTo>
                  <a:lnTo>
                    <a:pt x="3272" y="2661"/>
                  </a:lnTo>
                  <a:lnTo>
                    <a:pt x="3257" y="2637"/>
                  </a:lnTo>
                  <a:lnTo>
                    <a:pt x="3242" y="2615"/>
                  </a:lnTo>
                  <a:lnTo>
                    <a:pt x="3226" y="2594"/>
                  </a:lnTo>
                  <a:lnTo>
                    <a:pt x="3212" y="2577"/>
                  </a:lnTo>
                  <a:lnTo>
                    <a:pt x="3199" y="2562"/>
                  </a:lnTo>
                  <a:lnTo>
                    <a:pt x="3189" y="2550"/>
                  </a:lnTo>
                  <a:lnTo>
                    <a:pt x="3181" y="2545"/>
                  </a:lnTo>
                  <a:lnTo>
                    <a:pt x="3168" y="2535"/>
                  </a:lnTo>
                  <a:lnTo>
                    <a:pt x="3152" y="2524"/>
                  </a:lnTo>
                  <a:lnTo>
                    <a:pt x="3132" y="2511"/>
                  </a:lnTo>
                  <a:lnTo>
                    <a:pt x="3110" y="2496"/>
                  </a:lnTo>
                  <a:lnTo>
                    <a:pt x="3084" y="2480"/>
                  </a:lnTo>
                  <a:lnTo>
                    <a:pt x="3057" y="2461"/>
                  </a:lnTo>
                  <a:lnTo>
                    <a:pt x="3029" y="2442"/>
                  </a:lnTo>
                  <a:lnTo>
                    <a:pt x="3000" y="2424"/>
                  </a:lnTo>
                  <a:lnTo>
                    <a:pt x="2970" y="2404"/>
                  </a:lnTo>
                  <a:lnTo>
                    <a:pt x="2940" y="2384"/>
                  </a:lnTo>
                  <a:lnTo>
                    <a:pt x="2910" y="2366"/>
                  </a:lnTo>
                  <a:lnTo>
                    <a:pt x="2882" y="2347"/>
                  </a:lnTo>
                  <a:lnTo>
                    <a:pt x="2854" y="2330"/>
                  </a:lnTo>
                  <a:lnTo>
                    <a:pt x="2829" y="2312"/>
                  </a:lnTo>
                  <a:lnTo>
                    <a:pt x="2806" y="2299"/>
                  </a:lnTo>
                  <a:lnTo>
                    <a:pt x="2785" y="2285"/>
                  </a:lnTo>
                  <a:lnTo>
                    <a:pt x="2769" y="2274"/>
                  </a:lnTo>
                  <a:lnTo>
                    <a:pt x="2755" y="2266"/>
                  </a:lnTo>
                  <a:lnTo>
                    <a:pt x="2745" y="2260"/>
                  </a:lnTo>
                  <a:lnTo>
                    <a:pt x="2742" y="2257"/>
                  </a:lnTo>
                  <a:lnTo>
                    <a:pt x="2775" y="2207"/>
                  </a:lnTo>
                  <a:lnTo>
                    <a:pt x="2803" y="2154"/>
                  </a:lnTo>
                  <a:lnTo>
                    <a:pt x="2825" y="2099"/>
                  </a:lnTo>
                  <a:lnTo>
                    <a:pt x="2841" y="2043"/>
                  </a:lnTo>
                  <a:lnTo>
                    <a:pt x="2853" y="1986"/>
                  </a:lnTo>
                  <a:lnTo>
                    <a:pt x="2860" y="1928"/>
                  </a:lnTo>
                  <a:lnTo>
                    <a:pt x="2861" y="1870"/>
                  </a:lnTo>
                  <a:lnTo>
                    <a:pt x="2856" y="1814"/>
                  </a:lnTo>
                  <a:lnTo>
                    <a:pt x="2848" y="1757"/>
                  </a:lnTo>
                  <a:lnTo>
                    <a:pt x="2833" y="1701"/>
                  </a:lnTo>
                  <a:lnTo>
                    <a:pt x="2814" y="1645"/>
                  </a:lnTo>
                  <a:lnTo>
                    <a:pt x="2789" y="1593"/>
                  </a:lnTo>
                  <a:lnTo>
                    <a:pt x="2759" y="1542"/>
                  </a:lnTo>
                  <a:lnTo>
                    <a:pt x="2724" y="1493"/>
                  </a:lnTo>
                  <a:lnTo>
                    <a:pt x="2685" y="1448"/>
                  </a:lnTo>
                  <a:lnTo>
                    <a:pt x="2640" y="1405"/>
                  </a:lnTo>
                  <a:lnTo>
                    <a:pt x="2590" y="1367"/>
                  </a:lnTo>
                  <a:lnTo>
                    <a:pt x="2536" y="1333"/>
                  </a:lnTo>
                  <a:lnTo>
                    <a:pt x="2482" y="1305"/>
                  </a:lnTo>
                  <a:lnTo>
                    <a:pt x="2423" y="1283"/>
                  </a:lnTo>
                  <a:lnTo>
                    <a:pt x="2364" y="1266"/>
                  </a:lnTo>
                  <a:lnTo>
                    <a:pt x="2302" y="1256"/>
                  </a:lnTo>
                  <a:lnTo>
                    <a:pt x="2239" y="1251"/>
                  </a:lnTo>
                  <a:close/>
                  <a:moveTo>
                    <a:pt x="1570" y="551"/>
                  </a:moveTo>
                  <a:lnTo>
                    <a:pt x="1372" y="750"/>
                  </a:lnTo>
                  <a:lnTo>
                    <a:pt x="1372" y="1382"/>
                  </a:lnTo>
                  <a:lnTo>
                    <a:pt x="1569" y="1578"/>
                  </a:lnTo>
                  <a:lnTo>
                    <a:pt x="1333" y="1812"/>
                  </a:lnTo>
                  <a:lnTo>
                    <a:pt x="1333" y="1488"/>
                  </a:lnTo>
                  <a:lnTo>
                    <a:pt x="898" y="1055"/>
                  </a:lnTo>
                  <a:lnTo>
                    <a:pt x="462" y="1488"/>
                  </a:lnTo>
                  <a:lnTo>
                    <a:pt x="462" y="2109"/>
                  </a:lnTo>
                  <a:lnTo>
                    <a:pt x="898" y="2542"/>
                  </a:lnTo>
                  <a:lnTo>
                    <a:pt x="1333" y="2109"/>
                  </a:lnTo>
                  <a:lnTo>
                    <a:pt x="1768" y="2542"/>
                  </a:lnTo>
                  <a:lnTo>
                    <a:pt x="1850" y="2461"/>
                  </a:lnTo>
                  <a:lnTo>
                    <a:pt x="1810" y="2434"/>
                  </a:lnTo>
                  <a:lnTo>
                    <a:pt x="1773" y="2404"/>
                  </a:lnTo>
                  <a:lnTo>
                    <a:pt x="1729" y="2362"/>
                  </a:lnTo>
                  <a:lnTo>
                    <a:pt x="1689" y="2318"/>
                  </a:lnTo>
                  <a:lnTo>
                    <a:pt x="1653" y="2271"/>
                  </a:lnTo>
                  <a:lnTo>
                    <a:pt x="1621" y="2220"/>
                  </a:lnTo>
                  <a:lnTo>
                    <a:pt x="1594" y="2167"/>
                  </a:lnTo>
                  <a:lnTo>
                    <a:pt x="1572" y="2113"/>
                  </a:lnTo>
                  <a:lnTo>
                    <a:pt x="1556" y="2056"/>
                  </a:lnTo>
                  <a:lnTo>
                    <a:pt x="1543" y="1997"/>
                  </a:lnTo>
                  <a:lnTo>
                    <a:pt x="1536" y="1937"/>
                  </a:lnTo>
                  <a:lnTo>
                    <a:pt x="1536" y="1911"/>
                  </a:lnTo>
                  <a:lnTo>
                    <a:pt x="1437" y="1812"/>
                  </a:lnTo>
                  <a:lnTo>
                    <a:pt x="1565" y="1685"/>
                  </a:lnTo>
                  <a:lnTo>
                    <a:pt x="1584" y="1631"/>
                  </a:lnTo>
                  <a:lnTo>
                    <a:pt x="1607" y="1582"/>
                  </a:lnTo>
                  <a:lnTo>
                    <a:pt x="1634" y="1532"/>
                  </a:lnTo>
                  <a:lnTo>
                    <a:pt x="1666" y="1485"/>
                  </a:lnTo>
                  <a:lnTo>
                    <a:pt x="1702" y="1440"/>
                  </a:lnTo>
                  <a:lnTo>
                    <a:pt x="1735" y="1405"/>
                  </a:lnTo>
                  <a:lnTo>
                    <a:pt x="1768" y="1374"/>
                  </a:lnTo>
                  <a:lnTo>
                    <a:pt x="1768" y="750"/>
                  </a:lnTo>
                  <a:lnTo>
                    <a:pt x="1570" y="551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26"/>
            <p:cNvSpPr>
              <a:spLocks/>
            </p:cNvSpPr>
            <p:nvPr/>
          </p:nvSpPr>
          <p:spPr bwMode="auto">
            <a:xfrm>
              <a:off x="1241425" y="2587626"/>
              <a:ext cx="98425" cy="147638"/>
            </a:xfrm>
            <a:custGeom>
              <a:avLst/>
              <a:gdLst>
                <a:gd name="T0" fmla="*/ 121 w 373"/>
                <a:gd name="T1" fmla="*/ 0 h 560"/>
                <a:gd name="T2" fmla="*/ 373 w 373"/>
                <a:gd name="T3" fmla="*/ 249 h 560"/>
                <a:gd name="T4" fmla="*/ 60 w 373"/>
                <a:gd name="T5" fmla="*/ 560 h 560"/>
                <a:gd name="T6" fmla="*/ 37 w 373"/>
                <a:gd name="T7" fmla="*/ 513 h 560"/>
                <a:gd name="T8" fmla="*/ 19 w 373"/>
                <a:gd name="T9" fmla="*/ 464 h 560"/>
                <a:gd name="T10" fmla="*/ 8 w 373"/>
                <a:gd name="T11" fmla="*/ 413 h 560"/>
                <a:gd name="T12" fmla="*/ 1 w 373"/>
                <a:gd name="T13" fmla="*/ 360 h 560"/>
                <a:gd name="T14" fmla="*/ 0 w 373"/>
                <a:gd name="T15" fmla="*/ 304 h 560"/>
                <a:gd name="T16" fmla="*/ 4 w 373"/>
                <a:gd name="T17" fmla="*/ 249 h 560"/>
                <a:gd name="T18" fmla="*/ 16 w 373"/>
                <a:gd name="T19" fmla="*/ 195 h 560"/>
                <a:gd name="T20" fmla="*/ 33 w 373"/>
                <a:gd name="T21" fmla="*/ 144 h 560"/>
                <a:gd name="T22" fmla="*/ 57 w 373"/>
                <a:gd name="T23" fmla="*/ 94 h 560"/>
                <a:gd name="T24" fmla="*/ 85 w 373"/>
                <a:gd name="T25" fmla="*/ 46 h 560"/>
                <a:gd name="T26" fmla="*/ 120 w 373"/>
                <a:gd name="T27" fmla="*/ 2 h 560"/>
                <a:gd name="T28" fmla="*/ 121 w 373"/>
                <a:gd name="T2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560">
                  <a:moveTo>
                    <a:pt x="121" y="0"/>
                  </a:moveTo>
                  <a:lnTo>
                    <a:pt x="373" y="249"/>
                  </a:lnTo>
                  <a:lnTo>
                    <a:pt x="60" y="560"/>
                  </a:lnTo>
                  <a:lnTo>
                    <a:pt x="37" y="513"/>
                  </a:lnTo>
                  <a:lnTo>
                    <a:pt x="19" y="464"/>
                  </a:lnTo>
                  <a:lnTo>
                    <a:pt x="8" y="413"/>
                  </a:lnTo>
                  <a:lnTo>
                    <a:pt x="1" y="360"/>
                  </a:lnTo>
                  <a:lnTo>
                    <a:pt x="0" y="304"/>
                  </a:lnTo>
                  <a:lnTo>
                    <a:pt x="4" y="249"/>
                  </a:lnTo>
                  <a:lnTo>
                    <a:pt x="16" y="195"/>
                  </a:lnTo>
                  <a:lnTo>
                    <a:pt x="33" y="144"/>
                  </a:lnTo>
                  <a:lnTo>
                    <a:pt x="57" y="94"/>
                  </a:lnTo>
                  <a:lnTo>
                    <a:pt x="85" y="46"/>
                  </a:lnTo>
                  <a:lnTo>
                    <a:pt x="120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0" name="Группа 339"/>
          <p:cNvGrpSpPr/>
          <p:nvPr/>
        </p:nvGrpSpPr>
        <p:grpSpPr>
          <a:xfrm>
            <a:off x="4261729" y="3656648"/>
            <a:ext cx="615731" cy="610882"/>
            <a:chOff x="6745288" y="2117725"/>
            <a:chExt cx="1008063" cy="1000125"/>
          </a:xfrm>
          <a:solidFill>
            <a:schemeClr val="accent2"/>
          </a:solidFill>
        </p:grpSpPr>
        <p:sp>
          <p:nvSpPr>
            <p:cNvPr id="341" name="Freeform 62"/>
            <p:cNvSpPr>
              <a:spLocks/>
            </p:cNvSpPr>
            <p:nvPr/>
          </p:nvSpPr>
          <p:spPr bwMode="auto">
            <a:xfrm>
              <a:off x="7442201" y="2779713"/>
              <a:ext cx="20638" cy="19050"/>
            </a:xfrm>
            <a:custGeom>
              <a:avLst/>
              <a:gdLst>
                <a:gd name="T0" fmla="*/ 37 w 73"/>
                <a:gd name="T1" fmla="*/ 0 h 73"/>
                <a:gd name="T2" fmla="*/ 45 w 73"/>
                <a:gd name="T3" fmla="*/ 2 h 73"/>
                <a:gd name="T4" fmla="*/ 51 w 73"/>
                <a:gd name="T5" fmla="*/ 3 h 73"/>
                <a:gd name="T6" fmla="*/ 57 w 73"/>
                <a:gd name="T7" fmla="*/ 8 h 73"/>
                <a:gd name="T8" fmla="*/ 63 w 73"/>
                <a:gd name="T9" fmla="*/ 11 h 73"/>
                <a:gd name="T10" fmla="*/ 70 w 73"/>
                <a:gd name="T11" fmla="*/ 17 h 73"/>
                <a:gd name="T12" fmla="*/ 71 w 73"/>
                <a:gd name="T13" fmla="*/ 23 h 73"/>
                <a:gd name="T14" fmla="*/ 73 w 73"/>
                <a:gd name="T15" fmla="*/ 29 h 73"/>
                <a:gd name="T16" fmla="*/ 73 w 73"/>
                <a:gd name="T17" fmla="*/ 43 h 73"/>
                <a:gd name="T18" fmla="*/ 71 w 73"/>
                <a:gd name="T19" fmla="*/ 48 h 73"/>
                <a:gd name="T20" fmla="*/ 70 w 73"/>
                <a:gd name="T21" fmla="*/ 54 h 73"/>
                <a:gd name="T22" fmla="*/ 63 w 73"/>
                <a:gd name="T23" fmla="*/ 62 h 73"/>
                <a:gd name="T24" fmla="*/ 57 w 73"/>
                <a:gd name="T25" fmla="*/ 67 h 73"/>
                <a:gd name="T26" fmla="*/ 51 w 73"/>
                <a:gd name="T27" fmla="*/ 68 h 73"/>
                <a:gd name="T28" fmla="*/ 45 w 73"/>
                <a:gd name="T29" fmla="*/ 70 h 73"/>
                <a:gd name="T30" fmla="*/ 37 w 73"/>
                <a:gd name="T31" fmla="*/ 73 h 73"/>
                <a:gd name="T32" fmla="*/ 30 w 73"/>
                <a:gd name="T33" fmla="*/ 70 h 73"/>
                <a:gd name="T34" fmla="*/ 23 w 73"/>
                <a:gd name="T35" fmla="*/ 68 h 73"/>
                <a:gd name="T36" fmla="*/ 19 w 73"/>
                <a:gd name="T37" fmla="*/ 67 h 73"/>
                <a:gd name="T38" fmla="*/ 10 w 73"/>
                <a:gd name="T39" fmla="*/ 62 h 73"/>
                <a:gd name="T40" fmla="*/ 7 w 73"/>
                <a:gd name="T41" fmla="*/ 54 h 73"/>
                <a:gd name="T42" fmla="*/ 5 w 73"/>
                <a:gd name="T43" fmla="*/ 48 h 73"/>
                <a:gd name="T44" fmla="*/ 2 w 73"/>
                <a:gd name="T45" fmla="*/ 43 h 73"/>
                <a:gd name="T46" fmla="*/ 0 w 73"/>
                <a:gd name="T47" fmla="*/ 37 h 73"/>
                <a:gd name="T48" fmla="*/ 2 w 73"/>
                <a:gd name="T49" fmla="*/ 29 h 73"/>
                <a:gd name="T50" fmla="*/ 5 w 73"/>
                <a:gd name="T51" fmla="*/ 23 h 73"/>
                <a:gd name="T52" fmla="*/ 7 w 73"/>
                <a:gd name="T53" fmla="*/ 17 h 73"/>
                <a:gd name="T54" fmla="*/ 10 w 73"/>
                <a:gd name="T55" fmla="*/ 11 h 73"/>
                <a:gd name="T56" fmla="*/ 19 w 73"/>
                <a:gd name="T57" fmla="*/ 8 h 73"/>
                <a:gd name="T58" fmla="*/ 23 w 73"/>
                <a:gd name="T59" fmla="*/ 3 h 73"/>
                <a:gd name="T60" fmla="*/ 30 w 73"/>
                <a:gd name="T61" fmla="*/ 2 h 73"/>
                <a:gd name="T62" fmla="*/ 37 w 73"/>
                <a:gd name="T6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45" y="2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3" y="11"/>
                  </a:lnTo>
                  <a:lnTo>
                    <a:pt x="70" y="17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3" y="43"/>
                  </a:lnTo>
                  <a:lnTo>
                    <a:pt x="71" y="48"/>
                  </a:lnTo>
                  <a:lnTo>
                    <a:pt x="70" y="54"/>
                  </a:lnTo>
                  <a:lnTo>
                    <a:pt x="63" y="62"/>
                  </a:lnTo>
                  <a:lnTo>
                    <a:pt x="57" y="67"/>
                  </a:lnTo>
                  <a:lnTo>
                    <a:pt x="51" y="68"/>
                  </a:lnTo>
                  <a:lnTo>
                    <a:pt x="45" y="70"/>
                  </a:lnTo>
                  <a:lnTo>
                    <a:pt x="37" y="73"/>
                  </a:lnTo>
                  <a:lnTo>
                    <a:pt x="30" y="70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0" y="62"/>
                  </a:lnTo>
                  <a:lnTo>
                    <a:pt x="7" y="54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7" y="17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63"/>
            <p:cNvSpPr>
              <a:spLocks/>
            </p:cNvSpPr>
            <p:nvPr/>
          </p:nvSpPr>
          <p:spPr bwMode="auto">
            <a:xfrm>
              <a:off x="7488238" y="2779713"/>
              <a:ext cx="19050" cy="19050"/>
            </a:xfrm>
            <a:custGeom>
              <a:avLst/>
              <a:gdLst>
                <a:gd name="T0" fmla="*/ 35 w 72"/>
                <a:gd name="T1" fmla="*/ 0 h 73"/>
                <a:gd name="T2" fmla="*/ 44 w 72"/>
                <a:gd name="T3" fmla="*/ 2 h 73"/>
                <a:gd name="T4" fmla="*/ 49 w 72"/>
                <a:gd name="T5" fmla="*/ 3 h 73"/>
                <a:gd name="T6" fmla="*/ 58 w 72"/>
                <a:gd name="T7" fmla="*/ 8 h 73"/>
                <a:gd name="T8" fmla="*/ 61 w 72"/>
                <a:gd name="T9" fmla="*/ 11 h 73"/>
                <a:gd name="T10" fmla="*/ 66 w 72"/>
                <a:gd name="T11" fmla="*/ 17 h 73"/>
                <a:gd name="T12" fmla="*/ 68 w 72"/>
                <a:gd name="T13" fmla="*/ 23 h 73"/>
                <a:gd name="T14" fmla="*/ 69 w 72"/>
                <a:gd name="T15" fmla="*/ 29 h 73"/>
                <a:gd name="T16" fmla="*/ 72 w 72"/>
                <a:gd name="T17" fmla="*/ 37 h 73"/>
                <a:gd name="T18" fmla="*/ 69 w 72"/>
                <a:gd name="T19" fmla="*/ 43 h 73"/>
                <a:gd name="T20" fmla="*/ 68 w 72"/>
                <a:gd name="T21" fmla="*/ 48 h 73"/>
                <a:gd name="T22" fmla="*/ 66 w 72"/>
                <a:gd name="T23" fmla="*/ 54 h 73"/>
                <a:gd name="T24" fmla="*/ 61 w 72"/>
                <a:gd name="T25" fmla="*/ 62 h 73"/>
                <a:gd name="T26" fmla="*/ 58 w 72"/>
                <a:gd name="T27" fmla="*/ 67 h 73"/>
                <a:gd name="T28" fmla="*/ 49 w 72"/>
                <a:gd name="T29" fmla="*/ 68 h 73"/>
                <a:gd name="T30" fmla="*/ 44 w 72"/>
                <a:gd name="T31" fmla="*/ 70 h 73"/>
                <a:gd name="T32" fmla="*/ 35 w 72"/>
                <a:gd name="T33" fmla="*/ 73 h 73"/>
                <a:gd name="T34" fmla="*/ 28 w 72"/>
                <a:gd name="T35" fmla="*/ 70 h 73"/>
                <a:gd name="T36" fmla="*/ 20 w 72"/>
                <a:gd name="T37" fmla="*/ 68 h 73"/>
                <a:gd name="T38" fmla="*/ 14 w 72"/>
                <a:gd name="T39" fmla="*/ 67 h 73"/>
                <a:gd name="T40" fmla="*/ 11 w 72"/>
                <a:gd name="T41" fmla="*/ 62 h 73"/>
                <a:gd name="T42" fmla="*/ 6 w 72"/>
                <a:gd name="T43" fmla="*/ 54 h 73"/>
                <a:gd name="T44" fmla="*/ 3 w 72"/>
                <a:gd name="T45" fmla="*/ 48 h 73"/>
                <a:gd name="T46" fmla="*/ 0 w 72"/>
                <a:gd name="T47" fmla="*/ 43 h 73"/>
                <a:gd name="T48" fmla="*/ 0 w 72"/>
                <a:gd name="T49" fmla="*/ 29 h 73"/>
                <a:gd name="T50" fmla="*/ 3 w 72"/>
                <a:gd name="T51" fmla="*/ 23 h 73"/>
                <a:gd name="T52" fmla="*/ 6 w 72"/>
                <a:gd name="T53" fmla="*/ 17 h 73"/>
                <a:gd name="T54" fmla="*/ 11 w 72"/>
                <a:gd name="T55" fmla="*/ 11 h 73"/>
                <a:gd name="T56" fmla="*/ 14 w 72"/>
                <a:gd name="T57" fmla="*/ 8 h 73"/>
                <a:gd name="T58" fmla="*/ 20 w 72"/>
                <a:gd name="T59" fmla="*/ 3 h 73"/>
                <a:gd name="T60" fmla="*/ 28 w 72"/>
                <a:gd name="T61" fmla="*/ 2 h 73"/>
                <a:gd name="T62" fmla="*/ 35 w 72"/>
                <a:gd name="T6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73">
                  <a:moveTo>
                    <a:pt x="35" y="0"/>
                  </a:moveTo>
                  <a:lnTo>
                    <a:pt x="44" y="2"/>
                  </a:lnTo>
                  <a:lnTo>
                    <a:pt x="49" y="3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6" y="17"/>
                  </a:lnTo>
                  <a:lnTo>
                    <a:pt x="68" y="23"/>
                  </a:lnTo>
                  <a:lnTo>
                    <a:pt x="69" y="29"/>
                  </a:lnTo>
                  <a:lnTo>
                    <a:pt x="72" y="37"/>
                  </a:lnTo>
                  <a:lnTo>
                    <a:pt x="69" y="43"/>
                  </a:lnTo>
                  <a:lnTo>
                    <a:pt x="68" y="48"/>
                  </a:lnTo>
                  <a:lnTo>
                    <a:pt x="66" y="54"/>
                  </a:lnTo>
                  <a:lnTo>
                    <a:pt x="61" y="62"/>
                  </a:lnTo>
                  <a:lnTo>
                    <a:pt x="58" y="67"/>
                  </a:lnTo>
                  <a:lnTo>
                    <a:pt x="49" y="68"/>
                  </a:lnTo>
                  <a:lnTo>
                    <a:pt x="44" y="70"/>
                  </a:lnTo>
                  <a:lnTo>
                    <a:pt x="35" y="73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4" y="67"/>
                  </a:lnTo>
                  <a:lnTo>
                    <a:pt x="11" y="62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4" y="8"/>
                  </a:lnTo>
                  <a:lnTo>
                    <a:pt x="20" y="3"/>
                  </a:lnTo>
                  <a:lnTo>
                    <a:pt x="28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64"/>
            <p:cNvSpPr>
              <a:spLocks/>
            </p:cNvSpPr>
            <p:nvPr/>
          </p:nvSpPr>
          <p:spPr bwMode="auto">
            <a:xfrm>
              <a:off x="7399338" y="2779713"/>
              <a:ext cx="19050" cy="19050"/>
            </a:xfrm>
            <a:custGeom>
              <a:avLst/>
              <a:gdLst>
                <a:gd name="T0" fmla="*/ 37 w 71"/>
                <a:gd name="T1" fmla="*/ 0 h 73"/>
                <a:gd name="T2" fmla="*/ 43 w 71"/>
                <a:gd name="T3" fmla="*/ 2 h 73"/>
                <a:gd name="T4" fmla="*/ 51 w 71"/>
                <a:gd name="T5" fmla="*/ 3 h 73"/>
                <a:gd name="T6" fmla="*/ 57 w 71"/>
                <a:gd name="T7" fmla="*/ 8 h 73"/>
                <a:gd name="T8" fmla="*/ 61 w 71"/>
                <a:gd name="T9" fmla="*/ 11 h 73"/>
                <a:gd name="T10" fmla="*/ 65 w 71"/>
                <a:gd name="T11" fmla="*/ 17 h 73"/>
                <a:gd name="T12" fmla="*/ 69 w 71"/>
                <a:gd name="T13" fmla="*/ 23 h 73"/>
                <a:gd name="T14" fmla="*/ 71 w 71"/>
                <a:gd name="T15" fmla="*/ 29 h 73"/>
                <a:gd name="T16" fmla="*/ 71 w 71"/>
                <a:gd name="T17" fmla="*/ 43 h 73"/>
                <a:gd name="T18" fmla="*/ 69 w 71"/>
                <a:gd name="T19" fmla="*/ 48 h 73"/>
                <a:gd name="T20" fmla="*/ 65 w 71"/>
                <a:gd name="T21" fmla="*/ 54 h 73"/>
                <a:gd name="T22" fmla="*/ 61 w 71"/>
                <a:gd name="T23" fmla="*/ 62 h 73"/>
                <a:gd name="T24" fmla="*/ 57 w 71"/>
                <a:gd name="T25" fmla="*/ 67 h 73"/>
                <a:gd name="T26" fmla="*/ 51 w 71"/>
                <a:gd name="T27" fmla="*/ 68 h 73"/>
                <a:gd name="T28" fmla="*/ 43 w 71"/>
                <a:gd name="T29" fmla="*/ 70 h 73"/>
                <a:gd name="T30" fmla="*/ 37 w 71"/>
                <a:gd name="T31" fmla="*/ 73 h 73"/>
                <a:gd name="T32" fmla="*/ 29 w 71"/>
                <a:gd name="T33" fmla="*/ 70 h 73"/>
                <a:gd name="T34" fmla="*/ 21 w 71"/>
                <a:gd name="T35" fmla="*/ 68 h 73"/>
                <a:gd name="T36" fmla="*/ 14 w 71"/>
                <a:gd name="T37" fmla="*/ 67 h 73"/>
                <a:gd name="T38" fmla="*/ 10 w 71"/>
                <a:gd name="T39" fmla="*/ 62 h 73"/>
                <a:gd name="T40" fmla="*/ 6 w 71"/>
                <a:gd name="T41" fmla="*/ 54 h 73"/>
                <a:gd name="T42" fmla="*/ 2 w 71"/>
                <a:gd name="T43" fmla="*/ 48 h 73"/>
                <a:gd name="T44" fmla="*/ 0 w 71"/>
                <a:gd name="T45" fmla="*/ 43 h 73"/>
                <a:gd name="T46" fmla="*/ 0 w 71"/>
                <a:gd name="T47" fmla="*/ 29 h 73"/>
                <a:gd name="T48" fmla="*/ 2 w 71"/>
                <a:gd name="T49" fmla="*/ 23 h 73"/>
                <a:gd name="T50" fmla="*/ 6 w 71"/>
                <a:gd name="T51" fmla="*/ 17 h 73"/>
                <a:gd name="T52" fmla="*/ 10 w 71"/>
                <a:gd name="T53" fmla="*/ 11 h 73"/>
                <a:gd name="T54" fmla="*/ 14 w 71"/>
                <a:gd name="T55" fmla="*/ 8 h 73"/>
                <a:gd name="T56" fmla="*/ 21 w 71"/>
                <a:gd name="T57" fmla="*/ 3 h 73"/>
                <a:gd name="T58" fmla="*/ 29 w 71"/>
                <a:gd name="T59" fmla="*/ 2 h 73"/>
                <a:gd name="T60" fmla="*/ 37 w 71"/>
                <a:gd name="T6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73">
                  <a:moveTo>
                    <a:pt x="37" y="0"/>
                  </a:moveTo>
                  <a:lnTo>
                    <a:pt x="43" y="2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9" y="23"/>
                  </a:lnTo>
                  <a:lnTo>
                    <a:pt x="71" y="29"/>
                  </a:lnTo>
                  <a:lnTo>
                    <a:pt x="71" y="43"/>
                  </a:lnTo>
                  <a:lnTo>
                    <a:pt x="69" y="48"/>
                  </a:lnTo>
                  <a:lnTo>
                    <a:pt x="65" y="54"/>
                  </a:lnTo>
                  <a:lnTo>
                    <a:pt x="61" y="62"/>
                  </a:lnTo>
                  <a:lnTo>
                    <a:pt x="57" y="67"/>
                  </a:lnTo>
                  <a:lnTo>
                    <a:pt x="51" y="68"/>
                  </a:lnTo>
                  <a:lnTo>
                    <a:pt x="43" y="70"/>
                  </a:lnTo>
                  <a:lnTo>
                    <a:pt x="37" y="73"/>
                  </a:lnTo>
                  <a:lnTo>
                    <a:pt x="29" y="70"/>
                  </a:lnTo>
                  <a:lnTo>
                    <a:pt x="21" y="68"/>
                  </a:lnTo>
                  <a:lnTo>
                    <a:pt x="14" y="67"/>
                  </a:lnTo>
                  <a:lnTo>
                    <a:pt x="10" y="62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8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65"/>
            <p:cNvSpPr>
              <a:spLocks noEditPoints="1"/>
            </p:cNvSpPr>
            <p:nvPr/>
          </p:nvSpPr>
          <p:spPr bwMode="auto">
            <a:xfrm>
              <a:off x="7023101" y="2554288"/>
              <a:ext cx="450850" cy="92075"/>
            </a:xfrm>
            <a:custGeom>
              <a:avLst/>
              <a:gdLst>
                <a:gd name="T0" fmla="*/ 999 w 1702"/>
                <a:gd name="T1" fmla="*/ 128 h 351"/>
                <a:gd name="T2" fmla="*/ 983 w 1702"/>
                <a:gd name="T3" fmla="*/ 132 h 351"/>
                <a:gd name="T4" fmla="*/ 970 w 1702"/>
                <a:gd name="T5" fmla="*/ 140 h 351"/>
                <a:gd name="T6" fmla="*/ 962 w 1702"/>
                <a:gd name="T7" fmla="*/ 153 h 351"/>
                <a:gd name="T8" fmla="*/ 958 w 1702"/>
                <a:gd name="T9" fmla="*/ 169 h 351"/>
                <a:gd name="T10" fmla="*/ 962 w 1702"/>
                <a:gd name="T11" fmla="*/ 185 h 351"/>
                <a:gd name="T12" fmla="*/ 970 w 1702"/>
                <a:gd name="T13" fmla="*/ 198 h 351"/>
                <a:gd name="T14" fmla="*/ 983 w 1702"/>
                <a:gd name="T15" fmla="*/ 207 h 351"/>
                <a:gd name="T16" fmla="*/ 999 w 1702"/>
                <a:gd name="T17" fmla="*/ 211 h 351"/>
                <a:gd name="T18" fmla="*/ 1015 w 1702"/>
                <a:gd name="T19" fmla="*/ 207 h 351"/>
                <a:gd name="T20" fmla="*/ 1028 w 1702"/>
                <a:gd name="T21" fmla="*/ 198 h 351"/>
                <a:gd name="T22" fmla="*/ 1038 w 1702"/>
                <a:gd name="T23" fmla="*/ 185 h 351"/>
                <a:gd name="T24" fmla="*/ 1040 w 1702"/>
                <a:gd name="T25" fmla="*/ 169 h 351"/>
                <a:gd name="T26" fmla="*/ 1038 w 1702"/>
                <a:gd name="T27" fmla="*/ 153 h 351"/>
                <a:gd name="T28" fmla="*/ 1028 w 1702"/>
                <a:gd name="T29" fmla="*/ 140 h 351"/>
                <a:gd name="T30" fmla="*/ 1015 w 1702"/>
                <a:gd name="T31" fmla="*/ 132 h 351"/>
                <a:gd name="T32" fmla="*/ 999 w 1702"/>
                <a:gd name="T33" fmla="*/ 128 h 351"/>
                <a:gd name="T34" fmla="*/ 851 w 1702"/>
                <a:gd name="T35" fmla="*/ 128 h 351"/>
                <a:gd name="T36" fmla="*/ 834 w 1702"/>
                <a:gd name="T37" fmla="*/ 132 h 351"/>
                <a:gd name="T38" fmla="*/ 822 w 1702"/>
                <a:gd name="T39" fmla="*/ 140 h 351"/>
                <a:gd name="T40" fmla="*/ 812 w 1702"/>
                <a:gd name="T41" fmla="*/ 153 h 351"/>
                <a:gd name="T42" fmla="*/ 810 w 1702"/>
                <a:gd name="T43" fmla="*/ 169 h 351"/>
                <a:gd name="T44" fmla="*/ 812 w 1702"/>
                <a:gd name="T45" fmla="*/ 185 h 351"/>
                <a:gd name="T46" fmla="*/ 822 w 1702"/>
                <a:gd name="T47" fmla="*/ 198 h 351"/>
                <a:gd name="T48" fmla="*/ 834 w 1702"/>
                <a:gd name="T49" fmla="*/ 207 h 351"/>
                <a:gd name="T50" fmla="*/ 851 w 1702"/>
                <a:gd name="T51" fmla="*/ 211 h 351"/>
                <a:gd name="T52" fmla="*/ 867 w 1702"/>
                <a:gd name="T53" fmla="*/ 207 h 351"/>
                <a:gd name="T54" fmla="*/ 880 w 1702"/>
                <a:gd name="T55" fmla="*/ 198 h 351"/>
                <a:gd name="T56" fmla="*/ 888 w 1702"/>
                <a:gd name="T57" fmla="*/ 185 h 351"/>
                <a:gd name="T58" fmla="*/ 892 w 1702"/>
                <a:gd name="T59" fmla="*/ 169 h 351"/>
                <a:gd name="T60" fmla="*/ 888 w 1702"/>
                <a:gd name="T61" fmla="*/ 153 h 351"/>
                <a:gd name="T62" fmla="*/ 880 w 1702"/>
                <a:gd name="T63" fmla="*/ 140 h 351"/>
                <a:gd name="T64" fmla="*/ 867 w 1702"/>
                <a:gd name="T65" fmla="*/ 132 h 351"/>
                <a:gd name="T66" fmla="*/ 851 w 1702"/>
                <a:gd name="T67" fmla="*/ 128 h 351"/>
                <a:gd name="T68" fmla="*/ 703 w 1702"/>
                <a:gd name="T69" fmla="*/ 128 h 351"/>
                <a:gd name="T70" fmla="*/ 686 w 1702"/>
                <a:gd name="T71" fmla="*/ 132 h 351"/>
                <a:gd name="T72" fmla="*/ 673 w 1702"/>
                <a:gd name="T73" fmla="*/ 140 h 351"/>
                <a:gd name="T74" fmla="*/ 664 w 1702"/>
                <a:gd name="T75" fmla="*/ 153 h 351"/>
                <a:gd name="T76" fmla="*/ 661 w 1702"/>
                <a:gd name="T77" fmla="*/ 169 h 351"/>
                <a:gd name="T78" fmla="*/ 664 w 1702"/>
                <a:gd name="T79" fmla="*/ 185 h 351"/>
                <a:gd name="T80" fmla="*/ 673 w 1702"/>
                <a:gd name="T81" fmla="*/ 198 h 351"/>
                <a:gd name="T82" fmla="*/ 686 w 1702"/>
                <a:gd name="T83" fmla="*/ 207 h 351"/>
                <a:gd name="T84" fmla="*/ 703 w 1702"/>
                <a:gd name="T85" fmla="*/ 211 h 351"/>
                <a:gd name="T86" fmla="*/ 718 w 1702"/>
                <a:gd name="T87" fmla="*/ 207 h 351"/>
                <a:gd name="T88" fmla="*/ 732 w 1702"/>
                <a:gd name="T89" fmla="*/ 198 h 351"/>
                <a:gd name="T90" fmla="*/ 740 w 1702"/>
                <a:gd name="T91" fmla="*/ 185 h 351"/>
                <a:gd name="T92" fmla="*/ 743 w 1702"/>
                <a:gd name="T93" fmla="*/ 169 h 351"/>
                <a:gd name="T94" fmla="*/ 740 w 1702"/>
                <a:gd name="T95" fmla="*/ 153 h 351"/>
                <a:gd name="T96" fmla="*/ 732 w 1702"/>
                <a:gd name="T97" fmla="*/ 140 h 351"/>
                <a:gd name="T98" fmla="*/ 718 w 1702"/>
                <a:gd name="T99" fmla="*/ 132 h 351"/>
                <a:gd name="T100" fmla="*/ 703 w 1702"/>
                <a:gd name="T101" fmla="*/ 128 h 351"/>
                <a:gd name="T102" fmla="*/ 0 w 1702"/>
                <a:gd name="T103" fmla="*/ 0 h 351"/>
                <a:gd name="T104" fmla="*/ 1702 w 1702"/>
                <a:gd name="T105" fmla="*/ 0 h 351"/>
                <a:gd name="T106" fmla="*/ 1702 w 1702"/>
                <a:gd name="T107" fmla="*/ 351 h 351"/>
                <a:gd name="T108" fmla="*/ 0 w 1702"/>
                <a:gd name="T109" fmla="*/ 351 h 351"/>
                <a:gd name="T110" fmla="*/ 0 w 1702"/>
                <a:gd name="T11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2" h="351">
                  <a:moveTo>
                    <a:pt x="999" y="128"/>
                  </a:moveTo>
                  <a:lnTo>
                    <a:pt x="983" y="132"/>
                  </a:lnTo>
                  <a:lnTo>
                    <a:pt x="970" y="140"/>
                  </a:lnTo>
                  <a:lnTo>
                    <a:pt x="962" y="153"/>
                  </a:lnTo>
                  <a:lnTo>
                    <a:pt x="958" y="169"/>
                  </a:lnTo>
                  <a:lnTo>
                    <a:pt x="962" y="185"/>
                  </a:lnTo>
                  <a:lnTo>
                    <a:pt x="970" y="198"/>
                  </a:lnTo>
                  <a:lnTo>
                    <a:pt x="983" y="207"/>
                  </a:lnTo>
                  <a:lnTo>
                    <a:pt x="999" y="211"/>
                  </a:lnTo>
                  <a:lnTo>
                    <a:pt x="1015" y="207"/>
                  </a:lnTo>
                  <a:lnTo>
                    <a:pt x="1028" y="198"/>
                  </a:lnTo>
                  <a:lnTo>
                    <a:pt x="1038" y="185"/>
                  </a:lnTo>
                  <a:lnTo>
                    <a:pt x="1040" y="169"/>
                  </a:lnTo>
                  <a:lnTo>
                    <a:pt x="1038" y="153"/>
                  </a:lnTo>
                  <a:lnTo>
                    <a:pt x="1028" y="140"/>
                  </a:lnTo>
                  <a:lnTo>
                    <a:pt x="1015" y="132"/>
                  </a:lnTo>
                  <a:lnTo>
                    <a:pt x="999" y="128"/>
                  </a:lnTo>
                  <a:close/>
                  <a:moveTo>
                    <a:pt x="851" y="128"/>
                  </a:moveTo>
                  <a:lnTo>
                    <a:pt x="834" y="132"/>
                  </a:lnTo>
                  <a:lnTo>
                    <a:pt x="822" y="140"/>
                  </a:lnTo>
                  <a:lnTo>
                    <a:pt x="812" y="153"/>
                  </a:lnTo>
                  <a:lnTo>
                    <a:pt x="810" y="169"/>
                  </a:lnTo>
                  <a:lnTo>
                    <a:pt x="812" y="185"/>
                  </a:lnTo>
                  <a:lnTo>
                    <a:pt x="822" y="198"/>
                  </a:lnTo>
                  <a:lnTo>
                    <a:pt x="834" y="207"/>
                  </a:lnTo>
                  <a:lnTo>
                    <a:pt x="851" y="211"/>
                  </a:lnTo>
                  <a:lnTo>
                    <a:pt x="867" y="207"/>
                  </a:lnTo>
                  <a:lnTo>
                    <a:pt x="880" y="198"/>
                  </a:lnTo>
                  <a:lnTo>
                    <a:pt x="888" y="185"/>
                  </a:lnTo>
                  <a:lnTo>
                    <a:pt x="892" y="169"/>
                  </a:lnTo>
                  <a:lnTo>
                    <a:pt x="888" y="153"/>
                  </a:lnTo>
                  <a:lnTo>
                    <a:pt x="880" y="140"/>
                  </a:lnTo>
                  <a:lnTo>
                    <a:pt x="867" y="132"/>
                  </a:lnTo>
                  <a:lnTo>
                    <a:pt x="851" y="128"/>
                  </a:lnTo>
                  <a:close/>
                  <a:moveTo>
                    <a:pt x="703" y="128"/>
                  </a:moveTo>
                  <a:lnTo>
                    <a:pt x="686" y="132"/>
                  </a:lnTo>
                  <a:lnTo>
                    <a:pt x="673" y="140"/>
                  </a:lnTo>
                  <a:lnTo>
                    <a:pt x="664" y="153"/>
                  </a:lnTo>
                  <a:lnTo>
                    <a:pt x="661" y="169"/>
                  </a:lnTo>
                  <a:lnTo>
                    <a:pt x="664" y="185"/>
                  </a:lnTo>
                  <a:lnTo>
                    <a:pt x="673" y="198"/>
                  </a:lnTo>
                  <a:lnTo>
                    <a:pt x="686" y="207"/>
                  </a:lnTo>
                  <a:lnTo>
                    <a:pt x="703" y="211"/>
                  </a:lnTo>
                  <a:lnTo>
                    <a:pt x="718" y="207"/>
                  </a:lnTo>
                  <a:lnTo>
                    <a:pt x="732" y="198"/>
                  </a:lnTo>
                  <a:lnTo>
                    <a:pt x="740" y="185"/>
                  </a:lnTo>
                  <a:lnTo>
                    <a:pt x="743" y="169"/>
                  </a:lnTo>
                  <a:lnTo>
                    <a:pt x="740" y="153"/>
                  </a:lnTo>
                  <a:lnTo>
                    <a:pt x="732" y="140"/>
                  </a:lnTo>
                  <a:lnTo>
                    <a:pt x="718" y="132"/>
                  </a:lnTo>
                  <a:lnTo>
                    <a:pt x="703" y="128"/>
                  </a:lnTo>
                  <a:close/>
                  <a:moveTo>
                    <a:pt x="0" y="0"/>
                  </a:moveTo>
                  <a:lnTo>
                    <a:pt x="1702" y="0"/>
                  </a:lnTo>
                  <a:lnTo>
                    <a:pt x="1702" y="351"/>
                  </a:lnTo>
                  <a:lnTo>
                    <a:pt x="0" y="3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66"/>
            <p:cNvSpPr>
              <a:spLocks noEditPoints="1"/>
            </p:cNvSpPr>
            <p:nvPr/>
          </p:nvSpPr>
          <p:spPr bwMode="auto">
            <a:xfrm>
              <a:off x="6745288" y="2117725"/>
              <a:ext cx="1008063" cy="1000125"/>
            </a:xfrm>
            <a:custGeom>
              <a:avLst/>
              <a:gdLst>
                <a:gd name="T0" fmla="*/ 1620 w 3808"/>
                <a:gd name="T1" fmla="*/ 2845 h 3779"/>
                <a:gd name="T2" fmla="*/ 1596 w 3808"/>
                <a:gd name="T3" fmla="*/ 2920 h 3779"/>
                <a:gd name="T4" fmla="*/ 1528 w 3808"/>
                <a:gd name="T5" fmla="*/ 3000 h 3779"/>
                <a:gd name="T6" fmla="*/ 1414 w 3808"/>
                <a:gd name="T7" fmla="*/ 3064 h 3779"/>
                <a:gd name="T8" fmla="*/ 1318 w 3808"/>
                <a:gd name="T9" fmla="*/ 3093 h 3779"/>
                <a:gd name="T10" fmla="*/ 1339 w 3808"/>
                <a:gd name="T11" fmla="*/ 3159 h 3779"/>
                <a:gd name="T12" fmla="*/ 1404 w 3808"/>
                <a:gd name="T13" fmla="*/ 3186 h 3779"/>
                <a:gd name="T14" fmla="*/ 2529 w 3808"/>
                <a:gd name="T15" fmla="*/ 3173 h 3779"/>
                <a:gd name="T16" fmla="*/ 2563 w 3808"/>
                <a:gd name="T17" fmla="*/ 3110 h 3779"/>
                <a:gd name="T18" fmla="*/ 2468 w 3808"/>
                <a:gd name="T19" fmla="*/ 3053 h 3779"/>
                <a:gd name="T20" fmla="*/ 2354 w 3808"/>
                <a:gd name="T21" fmla="*/ 2983 h 3779"/>
                <a:gd name="T22" fmla="*/ 2279 w 3808"/>
                <a:gd name="T23" fmla="*/ 2893 h 3779"/>
                <a:gd name="T24" fmla="*/ 2260 w 3808"/>
                <a:gd name="T25" fmla="*/ 2828 h 3779"/>
                <a:gd name="T26" fmla="*/ 758 w 3808"/>
                <a:gd name="T27" fmla="*/ 890 h 3779"/>
                <a:gd name="T28" fmla="*/ 697 w 3808"/>
                <a:gd name="T29" fmla="*/ 913 h 3779"/>
                <a:gd name="T30" fmla="*/ 672 w 3808"/>
                <a:gd name="T31" fmla="*/ 2600 h 3779"/>
                <a:gd name="T32" fmla="*/ 711 w 3808"/>
                <a:gd name="T33" fmla="*/ 2654 h 3779"/>
                <a:gd name="T34" fmla="*/ 3120 w 3808"/>
                <a:gd name="T35" fmla="*/ 2670 h 3779"/>
                <a:gd name="T36" fmla="*/ 3183 w 3808"/>
                <a:gd name="T37" fmla="*/ 2643 h 3779"/>
                <a:gd name="T38" fmla="*/ 3210 w 3808"/>
                <a:gd name="T39" fmla="*/ 2583 h 3779"/>
                <a:gd name="T40" fmla="*/ 3194 w 3808"/>
                <a:gd name="T41" fmla="*/ 925 h 3779"/>
                <a:gd name="T42" fmla="*/ 3139 w 3808"/>
                <a:gd name="T43" fmla="*/ 891 h 3779"/>
                <a:gd name="T44" fmla="*/ 2024 w 3808"/>
                <a:gd name="T45" fmla="*/ 5 h 3779"/>
                <a:gd name="T46" fmla="*/ 2484 w 3808"/>
                <a:gd name="T47" fmla="*/ 89 h 3779"/>
                <a:gd name="T48" fmla="*/ 2897 w 3808"/>
                <a:gd name="T49" fmla="*/ 277 h 3779"/>
                <a:gd name="T50" fmla="*/ 3250 w 3808"/>
                <a:gd name="T51" fmla="*/ 554 h 3779"/>
                <a:gd name="T52" fmla="*/ 3527 w 3808"/>
                <a:gd name="T53" fmla="*/ 904 h 3779"/>
                <a:gd name="T54" fmla="*/ 3718 w 3808"/>
                <a:gd name="T55" fmla="*/ 1315 h 3779"/>
                <a:gd name="T56" fmla="*/ 3804 w 3808"/>
                <a:gd name="T57" fmla="*/ 1771 h 3779"/>
                <a:gd name="T58" fmla="*/ 3774 w 3808"/>
                <a:gd name="T59" fmla="*/ 2243 h 3779"/>
                <a:gd name="T60" fmla="*/ 3635 w 3808"/>
                <a:gd name="T61" fmla="*/ 2677 h 3779"/>
                <a:gd name="T62" fmla="*/ 3399 w 3808"/>
                <a:gd name="T63" fmla="*/ 3060 h 3779"/>
                <a:gd name="T64" fmla="*/ 3082 w 3808"/>
                <a:gd name="T65" fmla="*/ 3374 h 3779"/>
                <a:gd name="T66" fmla="*/ 2696 w 3808"/>
                <a:gd name="T67" fmla="*/ 3608 h 3779"/>
                <a:gd name="T68" fmla="*/ 2259 w 3808"/>
                <a:gd name="T69" fmla="*/ 3747 h 3779"/>
                <a:gd name="T70" fmla="*/ 1784 w 3808"/>
                <a:gd name="T71" fmla="*/ 3776 h 3779"/>
                <a:gd name="T72" fmla="*/ 1324 w 3808"/>
                <a:gd name="T73" fmla="*/ 3690 h 3779"/>
                <a:gd name="T74" fmla="*/ 910 w 3808"/>
                <a:gd name="T75" fmla="*/ 3502 h 3779"/>
                <a:gd name="T76" fmla="*/ 558 w 3808"/>
                <a:gd name="T77" fmla="*/ 3226 h 3779"/>
                <a:gd name="T78" fmla="*/ 279 w 3808"/>
                <a:gd name="T79" fmla="*/ 2875 h 3779"/>
                <a:gd name="T80" fmla="*/ 90 w 3808"/>
                <a:gd name="T81" fmla="*/ 2466 h 3779"/>
                <a:gd name="T82" fmla="*/ 4 w 3808"/>
                <a:gd name="T83" fmla="*/ 2010 h 3779"/>
                <a:gd name="T84" fmla="*/ 33 w 3808"/>
                <a:gd name="T85" fmla="*/ 1537 h 3779"/>
                <a:gd name="T86" fmla="*/ 173 w 3808"/>
                <a:gd name="T87" fmla="*/ 1102 h 3779"/>
                <a:gd name="T88" fmla="*/ 409 w 3808"/>
                <a:gd name="T89" fmla="*/ 721 h 3779"/>
                <a:gd name="T90" fmla="*/ 726 w 3808"/>
                <a:gd name="T91" fmla="*/ 406 h 3779"/>
                <a:gd name="T92" fmla="*/ 1110 w 3808"/>
                <a:gd name="T93" fmla="*/ 172 h 3779"/>
                <a:gd name="T94" fmla="*/ 1549 w 3808"/>
                <a:gd name="T95" fmla="*/ 34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08" h="3779">
                  <a:moveTo>
                    <a:pt x="1624" y="2730"/>
                  </a:moveTo>
                  <a:lnTo>
                    <a:pt x="1624" y="2800"/>
                  </a:lnTo>
                  <a:lnTo>
                    <a:pt x="1621" y="2823"/>
                  </a:lnTo>
                  <a:lnTo>
                    <a:pt x="1620" y="2845"/>
                  </a:lnTo>
                  <a:lnTo>
                    <a:pt x="1616" y="2867"/>
                  </a:lnTo>
                  <a:lnTo>
                    <a:pt x="1612" y="2884"/>
                  </a:lnTo>
                  <a:lnTo>
                    <a:pt x="1604" y="2902"/>
                  </a:lnTo>
                  <a:lnTo>
                    <a:pt x="1596" y="2920"/>
                  </a:lnTo>
                  <a:lnTo>
                    <a:pt x="1587" y="2936"/>
                  </a:lnTo>
                  <a:lnTo>
                    <a:pt x="1577" y="2952"/>
                  </a:lnTo>
                  <a:lnTo>
                    <a:pt x="1552" y="2977"/>
                  </a:lnTo>
                  <a:lnTo>
                    <a:pt x="1528" y="3000"/>
                  </a:lnTo>
                  <a:lnTo>
                    <a:pt x="1500" y="3023"/>
                  </a:lnTo>
                  <a:lnTo>
                    <a:pt x="1471" y="3039"/>
                  </a:lnTo>
                  <a:lnTo>
                    <a:pt x="1440" y="3054"/>
                  </a:lnTo>
                  <a:lnTo>
                    <a:pt x="1414" y="3064"/>
                  </a:lnTo>
                  <a:lnTo>
                    <a:pt x="1388" y="3074"/>
                  </a:lnTo>
                  <a:lnTo>
                    <a:pt x="1367" y="3082"/>
                  </a:lnTo>
                  <a:lnTo>
                    <a:pt x="1331" y="3090"/>
                  </a:lnTo>
                  <a:lnTo>
                    <a:pt x="1318" y="3093"/>
                  </a:lnTo>
                  <a:lnTo>
                    <a:pt x="1318" y="3110"/>
                  </a:lnTo>
                  <a:lnTo>
                    <a:pt x="1320" y="3129"/>
                  </a:lnTo>
                  <a:lnTo>
                    <a:pt x="1326" y="3146"/>
                  </a:lnTo>
                  <a:lnTo>
                    <a:pt x="1339" y="3159"/>
                  </a:lnTo>
                  <a:lnTo>
                    <a:pt x="1351" y="3173"/>
                  </a:lnTo>
                  <a:lnTo>
                    <a:pt x="1369" y="3180"/>
                  </a:lnTo>
                  <a:lnTo>
                    <a:pt x="1386" y="3185"/>
                  </a:lnTo>
                  <a:lnTo>
                    <a:pt x="1404" y="3186"/>
                  </a:lnTo>
                  <a:lnTo>
                    <a:pt x="2476" y="3186"/>
                  </a:lnTo>
                  <a:lnTo>
                    <a:pt x="2497" y="3185"/>
                  </a:lnTo>
                  <a:lnTo>
                    <a:pt x="2513" y="3180"/>
                  </a:lnTo>
                  <a:lnTo>
                    <a:pt x="2529" y="3173"/>
                  </a:lnTo>
                  <a:lnTo>
                    <a:pt x="2541" y="3159"/>
                  </a:lnTo>
                  <a:lnTo>
                    <a:pt x="2554" y="3146"/>
                  </a:lnTo>
                  <a:lnTo>
                    <a:pt x="2560" y="3129"/>
                  </a:lnTo>
                  <a:lnTo>
                    <a:pt x="2563" y="3110"/>
                  </a:lnTo>
                  <a:lnTo>
                    <a:pt x="2563" y="3093"/>
                  </a:lnTo>
                  <a:lnTo>
                    <a:pt x="2552" y="3088"/>
                  </a:lnTo>
                  <a:lnTo>
                    <a:pt x="2514" y="3076"/>
                  </a:lnTo>
                  <a:lnTo>
                    <a:pt x="2468" y="3053"/>
                  </a:lnTo>
                  <a:lnTo>
                    <a:pt x="2437" y="3039"/>
                  </a:lnTo>
                  <a:lnTo>
                    <a:pt x="2410" y="3023"/>
                  </a:lnTo>
                  <a:lnTo>
                    <a:pt x="2382" y="3003"/>
                  </a:lnTo>
                  <a:lnTo>
                    <a:pt x="2354" y="2983"/>
                  </a:lnTo>
                  <a:lnTo>
                    <a:pt x="2330" y="2960"/>
                  </a:lnTo>
                  <a:lnTo>
                    <a:pt x="2305" y="2934"/>
                  </a:lnTo>
                  <a:lnTo>
                    <a:pt x="2287" y="2907"/>
                  </a:lnTo>
                  <a:lnTo>
                    <a:pt x="2279" y="2893"/>
                  </a:lnTo>
                  <a:lnTo>
                    <a:pt x="2273" y="2876"/>
                  </a:lnTo>
                  <a:lnTo>
                    <a:pt x="2266" y="2861"/>
                  </a:lnTo>
                  <a:lnTo>
                    <a:pt x="2262" y="2845"/>
                  </a:lnTo>
                  <a:lnTo>
                    <a:pt x="2260" y="2828"/>
                  </a:lnTo>
                  <a:lnTo>
                    <a:pt x="2260" y="2809"/>
                  </a:lnTo>
                  <a:lnTo>
                    <a:pt x="2258" y="2730"/>
                  </a:lnTo>
                  <a:lnTo>
                    <a:pt x="1624" y="2730"/>
                  </a:lnTo>
                  <a:close/>
                  <a:moveTo>
                    <a:pt x="758" y="890"/>
                  </a:moveTo>
                  <a:lnTo>
                    <a:pt x="741" y="891"/>
                  </a:lnTo>
                  <a:lnTo>
                    <a:pt x="725" y="896"/>
                  </a:lnTo>
                  <a:lnTo>
                    <a:pt x="711" y="904"/>
                  </a:lnTo>
                  <a:lnTo>
                    <a:pt x="697" y="913"/>
                  </a:lnTo>
                  <a:lnTo>
                    <a:pt x="686" y="925"/>
                  </a:lnTo>
                  <a:lnTo>
                    <a:pt x="678" y="941"/>
                  </a:lnTo>
                  <a:lnTo>
                    <a:pt x="672" y="955"/>
                  </a:lnTo>
                  <a:lnTo>
                    <a:pt x="672" y="2600"/>
                  </a:lnTo>
                  <a:lnTo>
                    <a:pt x="678" y="2618"/>
                  </a:lnTo>
                  <a:lnTo>
                    <a:pt x="686" y="2629"/>
                  </a:lnTo>
                  <a:lnTo>
                    <a:pt x="697" y="2643"/>
                  </a:lnTo>
                  <a:lnTo>
                    <a:pt x="711" y="2654"/>
                  </a:lnTo>
                  <a:lnTo>
                    <a:pt x="725" y="2663"/>
                  </a:lnTo>
                  <a:lnTo>
                    <a:pt x="741" y="2668"/>
                  </a:lnTo>
                  <a:lnTo>
                    <a:pt x="758" y="2670"/>
                  </a:lnTo>
                  <a:lnTo>
                    <a:pt x="3120" y="2670"/>
                  </a:lnTo>
                  <a:lnTo>
                    <a:pt x="3139" y="2668"/>
                  </a:lnTo>
                  <a:lnTo>
                    <a:pt x="3157" y="2663"/>
                  </a:lnTo>
                  <a:lnTo>
                    <a:pt x="3169" y="2654"/>
                  </a:lnTo>
                  <a:lnTo>
                    <a:pt x="3183" y="2643"/>
                  </a:lnTo>
                  <a:lnTo>
                    <a:pt x="3194" y="2629"/>
                  </a:lnTo>
                  <a:lnTo>
                    <a:pt x="3204" y="2618"/>
                  </a:lnTo>
                  <a:lnTo>
                    <a:pt x="3208" y="2600"/>
                  </a:lnTo>
                  <a:lnTo>
                    <a:pt x="3210" y="2583"/>
                  </a:lnTo>
                  <a:lnTo>
                    <a:pt x="3210" y="972"/>
                  </a:lnTo>
                  <a:lnTo>
                    <a:pt x="3208" y="955"/>
                  </a:lnTo>
                  <a:lnTo>
                    <a:pt x="3204" y="941"/>
                  </a:lnTo>
                  <a:lnTo>
                    <a:pt x="3194" y="925"/>
                  </a:lnTo>
                  <a:lnTo>
                    <a:pt x="3183" y="913"/>
                  </a:lnTo>
                  <a:lnTo>
                    <a:pt x="3169" y="904"/>
                  </a:lnTo>
                  <a:lnTo>
                    <a:pt x="3157" y="896"/>
                  </a:lnTo>
                  <a:lnTo>
                    <a:pt x="3139" y="891"/>
                  </a:lnTo>
                  <a:lnTo>
                    <a:pt x="3120" y="890"/>
                  </a:lnTo>
                  <a:lnTo>
                    <a:pt x="758" y="890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67"/>
            <p:cNvSpPr>
              <a:spLocks noEditPoints="1"/>
            </p:cNvSpPr>
            <p:nvPr/>
          </p:nvSpPr>
          <p:spPr bwMode="auto">
            <a:xfrm>
              <a:off x="6981826" y="2405063"/>
              <a:ext cx="552450" cy="341313"/>
            </a:xfrm>
            <a:custGeom>
              <a:avLst/>
              <a:gdLst>
                <a:gd name="T0" fmla="*/ 128 w 2088"/>
                <a:gd name="T1" fmla="*/ 381 h 1290"/>
                <a:gd name="T2" fmla="*/ 236 w 2088"/>
                <a:gd name="T3" fmla="*/ 513 h 1290"/>
                <a:gd name="T4" fmla="*/ 109 w 2088"/>
                <a:gd name="T5" fmla="*/ 960 h 1290"/>
                <a:gd name="T6" fmla="*/ 921 w 2088"/>
                <a:gd name="T7" fmla="*/ 1118 h 1290"/>
                <a:gd name="T8" fmla="*/ 374 w 2088"/>
                <a:gd name="T9" fmla="*/ 1094 h 1290"/>
                <a:gd name="T10" fmla="*/ 340 w 2088"/>
                <a:gd name="T11" fmla="*/ 1060 h 1290"/>
                <a:gd name="T12" fmla="*/ 291 w 2088"/>
                <a:gd name="T13" fmla="*/ 1047 h 1290"/>
                <a:gd name="T14" fmla="*/ 243 w 2088"/>
                <a:gd name="T15" fmla="*/ 1060 h 1290"/>
                <a:gd name="T16" fmla="*/ 209 w 2088"/>
                <a:gd name="T17" fmla="*/ 1093 h 1290"/>
                <a:gd name="T18" fmla="*/ 197 w 2088"/>
                <a:gd name="T19" fmla="*/ 1141 h 1290"/>
                <a:gd name="T20" fmla="*/ 209 w 2088"/>
                <a:gd name="T21" fmla="*/ 1190 h 1290"/>
                <a:gd name="T22" fmla="*/ 243 w 2088"/>
                <a:gd name="T23" fmla="*/ 1223 h 1290"/>
                <a:gd name="T24" fmla="*/ 291 w 2088"/>
                <a:gd name="T25" fmla="*/ 1236 h 1290"/>
                <a:gd name="T26" fmla="*/ 339 w 2088"/>
                <a:gd name="T27" fmla="*/ 1223 h 1290"/>
                <a:gd name="T28" fmla="*/ 373 w 2088"/>
                <a:gd name="T29" fmla="*/ 1188 h 1290"/>
                <a:gd name="T30" fmla="*/ 1507 w 2088"/>
                <a:gd name="T31" fmla="*/ 1166 h 1290"/>
                <a:gd name="T32" fmla="*/ 1532 w 2088"/>
                <a:gd name="T33" fmla="*/ 1208 h 1290"/>
                <a:gd name="T34" fmla="*/ 1574 w 2088"/>
                <a:gd name="T35" fmla="*/ 1234 h 1290"/>
                <a:gd name="T36" fmla="*/ 1625 w 2088"/>
                <a:gd name="T37" fmla="*/ 1234 h 1290"/>
                <a:gd name="T38" fmla="*/ 1667 w 2088"/>
                <a:gd name="T39" fmla="*/ 1209 h 1290"/>
                <a:gd name="T40" fmla="*/ 1692 w 2088"/>
                <a:gd name="T41" fmla="*/ 1167 h 1290"/>
                <a:gd name="T42" fmla="*/ 1692 w 2088"/>
                <a:gd name="T43" fmla="*/ 1116 h 1290"/>
                <a:gd name="T44" fmla="*/ 1667 w 2088"/>
                <a:gd name="T45" fmla="*/ 1075 h 1290"/>
                <a:gd name="T46" fmla="*/ 1625 w 2088"/>
                <a:gd name="T47" fmla="*/ 1050 h 1290"/>
                <a:gd name="T48" fmla="*/ 1574 w 2088"/>
                <a:gd name="T49" fmla="*/ 1050 h 1290"/>
                <a:gd name="T50" fmla="*/ 1532 w 2088"/>
                <a:gd name="T51" fmla="*/ 1076 h 1290"/>
                <a:gd name="T52" fmla="*/ 1507 w 2088"/>
                <a:gd name="T53" fmla="*/ 1118 h 1290"/>
                <a:gd name="T54" fmla="*/ 969 w 2088"/>
                <a:gd name="T55" fmla="*/ 960 h 1290"/>
                <a:gd name="T56" fmla="*/ 1907 w 2088"/>
                <a:gd name="T57" fmla="*/ 513 h 1290"/>
                <a:gd name="T58" fmla="*/ 969 w 2088"/>
                <a:gd name="T59" fmla="*/ 340 h 1290"/>
                <a:gd name="T60" fmla="*/ 1005 w 2088"/>
                <a:gd name="T61" fmla="*/ 322 h 1290"/>
                <a:gd name="T62" fmla="*/ 1030 w 2088"/>
                <a:gd name="T63" fmla="*/ 290 h 1290"/>
                <a:gd name="T64" fmla="*/ 1333 w 2088"/>
                <a:gd name="T65" fmla="*/ 272 h 1290"/>
                <a:gd name="T66" fmla="*/ 1388 w 2088"/>
                <a:gd name="T67" fmla="*/ 272 h 1290"/>
                <a:gd name="T68" fmla="*/ 1637 w 2088"/>
                <a:gd name="T69" fmla="*/ 381 h 1290"/>
                <a:gd name="T70" fmla="*/ 1901 w 2088"/>
                <a:gd name="T71" fmla="*/ 119 h 1290"/>
                <a:gd name="T72" fmla="*/ 1637 w 2088"/>
                <a:gd name="T73" fmla="*/ 224 h 1290"/>
                <a:gd name="T74" fmla="*/ 1333 w 2088"/>
                <a:gd name="T75" fmla="*/ 182 h 1290"/>
                <a:gd name="T76" fmla="*/ 1037 w 2088"/>
                <a:gd name="T77" fmla="*/ 224 h 1290"/>
                <a:gd name="T78" fmla="*/ 1012 w 2088"/>
                <a:gd name="T79" fmla="*/ 181 h 1290"/>
                <a:gd name="T80" fmla="*/ 970 w 2088"/>
                <a:gd name="T81" fmla="*/ 157 h 1290"/>
                <a:gd name="T82" fmla="*/ 920 w 2088"/>
                <a:gd name="T83" fmla="*/ 157 h 1290"/>
                <a:gd name="T84" fmla="*/ 878 w 2088"/>
                <a:gd name="T85" fmla="*/ 181 h 1290"/>
                <a:gd name="T86" fmla="*/ 854 w 2088"/>
                <a:gd name="T87" fmla="*/ 223 h 1290"/>
                <a:gd name="T88" fmla="*/ 854 w 2088"/>
                <a:gd name="T89" fmla="*/ 274 h 1290"/>
                <a:gd name="T90" fmla="*/ 878 w 2088"/>
                <a:gd name="T91" fmla="*/ 316 h 1290"/>
                <a:gd name="T92" fmla="*/ 921 w 2088"/>
                <a:gd name="T93" fmla="*/ 340 h 1290"/>
                <a:gd name="T94" fmla="*/ 284 w 2088"/>
                <a:gd name="T95" fmla="*/ 513 h 1290"/>
                <a:gd name="T96" fmla="*/ 392 w 2088"/>
                <a:gd name="T97" fmla="*/ 381 h 1290"/>
                <a:gd name="T98" fmla="*/ 128 w 2088"/>
                <a:gd name="T99" fmla="*/ 119 h 1290"/>
                <a:gd name="T100" fmla="*/ 2084 w 2088"/>
                <a:gd name="T101" fmla="*/ 0 h 1290"/>
                <a:gd name="T102" fmla="*/ 2088 w 2088"/>
                <a:gd name="T103" fmla="*/ 1290 h 1290"/>
                <a:gd name="T104" fmla="*/ 0 w 2088"/>
                <a:gd name="T105" fmla="*/ 4 h 1290"/>
                <a:gd name="T106" fmla="*/ 4 w 2088"/>
                <a:gd name="T107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8" h="1290">
                  <a:moveTo>
                    <a:pt x="128" y="119"/>
                  </a:moveTo>
                  <a:lnTo>
                    <a:pt x="128" y="381"/>
                  </a:lnTo>
                  <a:lnTo>
                    <a:pt x="236" y="381"/>
                  </a:lnTo>
                  <a:lnTo>
                    <a:pt x="236" y="513"/>
                  </a:lnTo>
                  <a:lnTo>
                    <a:pt x="109" y="513"/>
                  </a:lnTo>
                  <a:lnTo>
                    <a:pt x="109" y="960"/>
                  </a:lnTo>
                  <a:lnTo>
                    <a:pt x="921" y="960"/>
                  </a:lnTo>
                  <a:lnTo>
                    <a:pt x="921" y="1118"/>
                  </a:lnTo>
                  <a:lnTo>
                    <a:pt x="383" y="1118"/>
                  </a:lnTo>
                  <a:lnTo>
                    <a:pt x="374" y="1094"/>
                  </a:lnTo>
                  <a:lnTo>
                    <a:pt x="359" y="1076"/>
                  </a:lnTo>
                  <a:lnTo>
                    <a:pt x="340" y="1060"/>
                  </a:lnTo>
                  <a:lnTo>
                    <a:pt x="317" y="1050"/>
                  </a:lnTo>
                  <a:lnTo>
                    <a:pt x="291" y="1047"/>
                  </a:lnTo>
                  <a:lnTo>
                    <a:pt x="265" y="1050"/>
                  </a:lnTo>
                  <a:lnTo>
                    <a:pt x="243" y="1060"/>
                  </a:lnTo>
                  <a:lnTo>
                    <a:pt x="223" y="1075"/>
                  </a:lnTo>
                  <a:lnTo>
                    <a:pt x="209" y="1093"/>
                  </a:lnTo>
                  <a:lnTo>
                    <a:pt x="199" y="1116"/>
                  </a:lnTo>
                  <a:lnTo>
                    <a:pt x="197" y="1141"/>
                  </a:lnTo>
                  <a:lnTo>
                    <a:pt x="199" y="1166"/>
                  </a:lnTo>
                  <a:lnTo>
                    <a:pt x="209" y="1190"/>
                  </a:lnTo>
                  <a:lnTo>
                    <a:pt x="223" y="1208"/>
                  </a:lnTo>
                  <a:lnTo>
                    <a:pt x="243" y="1223"/>
                  </a:lnTo>
                  <a:lnTo>
                    <a:pt x="265" y="1232"/>
                  </a:lnTo>
                  <a:lnTo>
                    <a:pt x="291" y="1236"/>
                  </a:lnTo>
                  <a:lnTo>
                    <a:pt x="317" y="1232"/>
                  </a:lnTo>
                  <a:lnTo>
                    <a:pt x="339" y="1223"/>
                  </a:lnTo>
                  <a:lnTo>
                    <a:pt x="359" y="1208"/>
                  </a:lnTo>
                  <a:lnTo>
                    <a:pt x="373" y="1188"/>
                  </a:lnTo>
                  <a:lnTo>
                    <a:pt x="383" y="1166"/>
                  </a:lnTo>
                  <a:lnTo>
                    <a:pt x="1507" y="1166"/>
                  </a:lnTo>
                  <a:lnTo>
                    <a:pt x="1517" y="1190"/>
                  </a:lnTo>
                  <a:lnTo>
                    <a:pt x="1532" y="1208"/>
                  </a:lnTo>
                  <a:lnTo>
                    <a:pt x="1551" y="1223"/>
                  </a:lnTo>
                  <a:lnTo>
                    <a:pt x="1574" y="1234"/>
                  </a:lnTo>
                  <a:lnTo>
                    <a:pt x="1600" y="1237"/>
                  </a:lnTo>
                  <a:lnTo>
                    <a:pt x="1625" y="1234"/>
                  </a:lnTo>
                  <a:lnTo>
                    <a:pt x="1647" y="1224"/>
                  </a:lnTo>
                  <a:lnTo>
                    <a:pt x="1667" y="1209"/>
                  </a:lnTo>
                  <a:lnTo>
                    <a:pt x="1681" y="1190"/>
                  </a:lnTo>
                  <a:lnTo>
                    <a:pt x="1692" y="1167"/>
                  </a:lnTo>
                  <a:lnTo>
                    <a:pt x="1694" y="1142"/>
                  </a:lnTo>
                  <a:lnTo>
                    <a:pt x="1692" y="1116"/>
                  </a:lnTo>
                  <a:lnTo>
                    <a:pt x="1681" y="1094"/>
                  </a:lnTo>
                  <a:lnTo>
                    <a:pt x="1667" y="1075"/>
                  </a:lnTo>
                  <a:lnTo>
                    <a:pt x="1647" y="1061"/>
                  </a:lnTo>
                  <a:lnTo>
                    <a:pt x="1625" y="1050"/>
                  </a:lnTo>
                  <a:lnTo>
                    <a:pt x="1600" y="1047"/>
                  </a:lnTo>
                  <a:lnTo>
                    <a:pt x="1574" y="1050"/>
                  </a:lnTo>
                  <a:lnTo>
                    <a:pt x="1551" y="1061"/>
                  </a:lnTo>
                  <a:lnTo>
                    <a:pt x="1532" y="1076"/>
                  </a:lnTo>
                  <a:lnTo>
                    <a:pt x="1517" y="1096"/>
                  </a:lnTo>
                  <a:lnTo>
                    <a:pt x="1507" y="1118"/>
                  </a:lnTo>
                  <a:lnTo>
                    <a:pt x="969" y="1118"/>
                  </a:lnTo>
                  <a:lnTo>
                    <a:pt x="969" y="960"/>
                  </a:lnTo>
                  <a:lnTo>
                    <a:pt x="1907" y="960"/>
                  </a:lnTo>
                  <a:lnTo>
                    <a:pt x="1907" y="513"/>
                  </a:lnTo>
                  <a:lnTo>
                    <a:pt x="969" y="513"/>
                  </a:lnTo>
                  <a:lnTo>
                    <a:pt x="969" y="340"/>
                  </a:lnTo>
                  <a:lnTo>
                    <a:pt x="989" y="333"/>
                  </a:lnTo>
                  <a:lnTo>
                    <a:pt x="1005" y="322"/>
                  </a:lnTo>
                  <a:lnTo>
                    <a:pt x="1019" y="308"/>
                  </a:lnTo>
                  <a:lnTo>
                    <a:pt x="1030" y="290"/>
                  </a:lnTo>
                  <a:lnTo>
                    <a:pt x="1037" y="272"/>
                  </a:lnTo>
                  <a:lnTo>
                    <a:pt x="1333" y="272"/>
                  </a:lnTo>
                  <a:lnTo>
                    <a:pt x="1333" y="326"/>
                  </a:lnTo>
                  <a:lnTo>
                    <a:pt x="1388" y="272"/>
                  </a:lnTo>
                  <a:lnTo>
                    <a:pt x="1637" y="272"/>
                  </a:lnTo>
                  <a:lnTo>
                    <a:pt x="1637" y="381"/>
                  </a:lnTo>
                  <a:lnTo>
                    <a:pt x="1901" y="381"/>
                  </a:lnTo>
                  <a:lnTo>
                    <a:pt x="1901" y="119"/>
                  </a:lnTo>
                  <a:lnTo>
                    <a:pt x="1637" y="119"/>
                  </a:lnTo>
                  <a:lnTo>
                    <a:pt x="1637" y="224"/>
                  </a:lnTo>
                  <a:lnTo>
                    <a:pt x="1376" y="224"/>
                  </a:lnTo>
                  <a:lnTo>
                    <a:pt x="1333" y="182"/>
                  </a:lnTo>
                  <a:lnTo>
                    <a:pt x="1333" y="224"/>
                  </a:lnTo>
                  <a:lnTo>
                    <a:pt x="1037" y="224"/>
                  </a:lnTo>
                  <a:lnTo>
                    <a:pt x="1028" y="201"/>
                  </a:lnTo>
                  <a:lnTo>
                    <a:pt x="1012" y="181"/>
                  </a:lnTo>
                  <a:lnTo>
                    <a:pt x="994" y="167"/>
                  </a:lnTo>
                  <a:lnTo>
                    <a:pt x="970" y="157"/>
                  </a:lnTo>
                  <a:lnTo>
                    <a:pt x="946" y="153"/>
                  </a:lnTo>
                  <a:lnTo>
                    <a:pt x="920" y="157"/>
                  </a:lnTo>
                  <a:lnTo>
                    <a:pt x="897" y="167"/>
                  </a:lnTo>
                  <a:lnTo>
                    <a:pt x="878" y="181"/>
                  </a:lnTo>
                  <a:lnTo>
                    <a:pt x="863" y="201"/>
                  </a:lnTo>
                  <a:lnTo>
                    <a:pt x="854" y="223"/>
                  </a:lnTo>
                  <a:lnTo>
                    <a:pt x="850" y="249"/>
                  </a:lnTo>
                  <a:lnTo>
                    <a:pt x="854" y="274"/>
                  </a:lnTo>
                  <a:lnTo>
                    <a:pt x="863" y="297"/>
                  </a:lnTo>
                  <a:lnTo>
                    <a:pt x="878" y="316"/>
                  </a:lnTo>
                  <a:lnTo>
                    <a:pt x="898" y="331"/>
                  </a:lnTo>
                  <a:lnTo>
                    <a:pt x="921" y="340"/>
                  </a:lnTo>
                  <a:lnTo>
                    <a:pt x="921" y="513"/>
                  </a:lnTo>
                  <a:lnTo>
                    <a:pt x="284" y="513"/>
                  </a:lnTo>
                  <a:lnTo>
                    <a:pt x="284" y="381"/>
                  </a:lnTo>
                  <a:lnTo>
                    <a:pt x="392" y="381"/>
                  </a:lnTo>
                  <a:lnTo>
                    <a:pt x="392" y="119"/>
                  </a:lnTo>
                  <a:lnTo>
                    <a:pt x="128" y="119"/>
                  </a:lnTo>
                  <a:close/>
                  <a:moveTo>
                    <a:pt x="4" y="0"/>
                  </a:moveTo>
                  <a:lnTo>
                    <a:pt x="2084" y="0"/>
                  </a:lnTo>
                  <a:lnTo>
                    <a:pt x="2088" y="3"/>
                  </a:lnTo>
                  <a:lnTo>
                    <a:pt x="2088" y="1290"/>
                  </a:lnTo>
                  <a:lnTo>
                    <a:pt x="0" y="1290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7" name="Группа 346"/>
          <p:cNvGrpSpPr/>
          <p:nvPr/>
        </p:nvGrpSpPr>
        <p:grpSpPr>
          <a:xfrm>
            <a:off x="5145856" y="3645584"/>
            <a:ext cx="626882" cy="621946"/>
            <a:chOff x="776288" y="2297113"/>
            <a:chExt cx="1008063" cy="1000125"/>
          </a:xfrm>
          <a:solidFill>
            <a:schemeClr val="accent2"/>
          </a:solidFill>
        </p:grpSpPr>
        <p:sp>
          <p:nvSpPr>
            <p:cNvPr id="348" name="Freeform 31"/>
            <p:cNvSpPr>
              <a:spLocks/>
            </p:cNvSpPr>
            <p:nvPr/>
          </p:nvSpPr>
          <p:spPr bwMode="auto">
            <a:xfrm>
              <a:off x="1143001" y="2825751"/>
              <a:ext cx="20638" cy="20638"/>
            </a:xfrm>
            <a:custGeom>
              <a:avLst/>
              <a:gdLst>
                <a:gd name="T0" fmla="*/ 39 w 77"/>
                <a:gd name="T1" fmla="*/ 0 h 77"/>
                <a:gd name="T2" fmla="*/ 54 w 77"/>
                <a:gd name="T3" fmla="*/ 3 h 77"/>
                <a:gd name="T4" fmla="*/ 67 w 77"/>
                <a:gd name="T5" fmla="*/ 11 h 77"/>
                <a:gd name="T6" fmla="*/ 75 w 77"/>
                <a:gd name="T7" fmla="*/ 23 h 77"/>
                <a:gd name="T8" fmla="*/ 77 w 77"/>
                <a:gd name="T9" fmla="*/ 38 h 77"/>
                <a:gd name="T10" fmla="*/ 75 w 77"/>
                <a:gd name="T11" fmla="*/ 53 h 77"/>
                <a:gd name="T12" fmla="*/ 67 w 77"/>
                <a:gd name="T13" fmla="*/ 66 h 77"/>
                <a:gd name="T14" fmla="*/ 54 w 77"/>
                <a:gd name="T15" fmla="*/ 74 h 77"/>
                <a:gd name="T16" fmla="*/ 39 w 77"/>
                <a:gd name="T17" fmla="*/ 77 h 77"/>
                <a:gd name="T18" fmla="*/ 24 w 77"/>
                <a:gd name="T19" fmla="*/ 74 h 77"/>
                <a:gd name="T20" fmla="*/ 11 w 77"/>
                <a:gd name="T21" fmla="*/ 66 h 77"/>
                <a:gd name="T22" fmla="*/ 3 w 77"/>
                <a:gd name="T23" fmla="*/ 53 h 77"/>
                <a:gd name="T24" fmla="*/ 0 w 77"/>
                <a:gd name="T25" fmla="*/ 38 h 77"/>
                <a:gd name="T26" fmla="*/ 3 w 77"/>
                <a:gd name="T27" fmla="*/ 23 h 77"/>
                <a:gd name="T28" fmla="*/ 11 w 77"/>
                <a:gd name="T29" fmla="*/ 11 h 77"/>
                <a:gd name="T30" fmla="*/ 24 w 77"/>
                <a:gd name="T31" fmla="*/ 3 h 77"/>
                <a:gd name="T32" fmla="*/ 39 w 77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7">
                  <a:moveTo>
                    <a:pt x="39" y="0"/>
                  </a:moveTo>
                  <a:lnTo>
                    <a:pt x="54" y="3"/>
                  </a:lnTo>
                  <a:lnTo>
                    <a:pt x="67" y="11"/>
                  </a:lnTo>
                  <a:lnTo>
                    <a:pt x="75" y="23"/>
                  </a:lnTo>
                  <a:lnTo>
                    <a:pt x="77" y="38"/>
                  </a:lnTo>
                  <a:lnTo>
                    <a:pt x="75" y="53"/>
                  </a:lnTo>
                  <a:lnTo>
                    <a:pt x="67" y="66"/>
                  </a:lnTo>
                  <a:lnTo>
                    <a:pt x="54" y="74"/>
                  </a:lnTo>
                  <a:lnTo>
                    <a:pt x="39" y="77"/>
                  </a:lnTo>
                  <a:lnTo>
                    <a:pt x="24" y="74"/>
                  </a:lnTo>
                  <a:lnTo>
                    <a:pt x="11" y="66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32"/>
            <p:cNvSpPr>
              <a:spLocks/>
            </p:cNvSpPr>
            <p:nvPr/>
          </p:nvSpPr>
          <p:spPr bwMode="auto">
            <a:xfrm>
              <a:off x="1055688" y="2536826"/>
              <a:ext cx="409575" cy="557213"/>
            </a:xfrm>
            <a:custGeom>
              <a:avLst/>
              <a:gdLst>
                <a:gd name="T0" fmla="*/ 9 w 1549"/>
                <a:gd name="T1" fmla="*/ 0 h 2103"/>
                <a:gd name="T2" fmla="*/ 60 w 1549"/>
                <a:gd name="T3" fmla="*/ 0 h 2103"/>
                <a:gd name="T4" fmla="*/ 60 w 1549"/>
                <a:gd name="T5" fmla="*/ 1960 h 2103"/>
                <a:gd name="T6" fmla="*/ 63 w 1549"/>
                <a:gd name="T7" fmla="*/ 1984 h 2103"/>
                <a:gd name="T8" fmla="*/ 73 w 1549"/>
                <a:gd name="T9" fmla="*/ 2007 h 2103"/>
                <a:gd name="T10" fmla="*/ 88 w 1549"/>
                <a:gd name="T11" fmla="*/ 2026 h 2103"/>
                <a:gd name="T12" fmla="*/ 107 w 1549"/>
                <a:gd name="T13" fmla="*/ 2041 h 2103"/>
                <a:gd name="T14" fmla="*/ 130 w 1549"/>
                <a:gd name="T15" fmla="*/ 2050 h 2103"/>
                <a:gd name="T16" fmla="*/ 156 w 1549"/>
                <a:gd name="T17" fmla="*/ 2054 h 2103"/>
                <a:gd name="T18" fmla="*/ 1549 w 1549"/>
                <a:gd name="T19" fmla="*/ 2054 h 2103"/>
                <a:gd name="T20" fmla="*/ 1549 w 1549"/>
                <a:gd name="T21" fmla="*/ 2094 h 2103"/>
                <a:gd name="T22" fmla="*/ 1548 w 1549"/>
                <a:gd name="T23" fmla="*/ 2097 h 2103"/>
                <a:gd name="T24" fmla="*/ 1546 w 1549"/>
                <a:gd name="T25" fmla="*/ 2100 h 2103"/>
                <a:gd name="T26" fmla="*/ 1544 w 1549"/>
                <a:gd name="T27" fmla="*/ 2101 h 2103"/>
                <a:gd name="T28" fmla="*/ 1540 w 1549"/>
                <a:gd name="T29" fmla="*/ 2103 h 2103"/>
                <a:gd name="T30" fmla="*/ 9 w 1549"/>
                <a:gd name="T31" fmla="*/ 2103 h 2103"/>
                <a:gd name="T32" fmla="*/ 5 w 1549"/>
                <a:gd name="T33" fmla="*/ 2101 h 2103"/>
                <a:gd name="T34" fmla="*/ 3 w 1549"/>
                <a:gd name="T35" fmla="*/ 2100 h 2103"/>
                <a:gd name="T36" fmla="*/ 2 w 1549"/>
                <a:gd name="T37" fmla="*/ 2097 h 2103"/>
                <a:gd name="T38" fmla="*/ 0 w 1549"/>
                <a:gd name="T39" fmla="*/ 2094 h 2103"/>
                <a:gd name="T40" fmla="*/ 0 w 1549"/>
                <a:gd name="T41" fmla="*/ 8 h 2103"/>
                <a:gd name="T42" fmla="*/ 2 w 1549"/>
                <a:gd name="T43" fmla="*/ 5 h 2103"/>
                <a:gd name="T44" fmla="*/ 3 w 1549"/>
                <a:gd name="T45" fmla="*/ 3 h 2103"/>
                <a:gd name="T46" fmla="*/ 5 w 1549"/>
                <a:gd name="T47" fmla="*/ 1 h 2103"/>
                <a:gd name="T48" fmla="*/ 9 w 1549"/>
                <a:gd name="T49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9" h="2103">
                  <a:moveTo>
                    <a:pt x="9" y="0"/>
                  </a:moveTo>
                  <a:lnTo>
                    <a:pt x="60" y="0"/>
                  </a:lnTo>
                  <a:lnTo>
                    <a:pt x="60" y="1960"/>
                  </a:lnTo>
                  <a:lnTo>
                    <a:pt x="63" y="1984"/>
                  </a:lnTo>
                  <a:lnTo>
                    <a:pt x="73" y="2007"/>
                  </a:lnTo>
                  <a:lnTo>
                    <a:pt x="88" y="2026"/>
                  </a:lnTo>
                  <a:lnTo>
                    <a:pt x="107" y="2041"/>
                  </a:lnTo>
                  <a:lnTo>
                    <a:pt x="130" y="2050"/>
                  </a:lnTo>
                  <a:lnTo>
                    <a:pt x="156" y="2054"/>
                  </a:lnTo>
                  <a:lnTo>
                    <a:pt x="1549" y="2054"/>
                  </a:lnTo>
                  <a:lnTo>
                    <a:pt x="1549" y="2094"/>
                  </a:lnTo>
                  <a:lnTo>
                    <a:pt x="1548" y="2097"/>
                  </a:lnTo>
                  <a:lnTo>
                    <a:pt x="1546" y="2100"/>
                  </a:lnTo>
                  <a:lnTo>
                    <a:pt x="1544" y="2101"/>
                  </a:lnTo>
                  <a:lnTo>
                    <a:pt x="1540" y="2103"/>
                  </a:lnTo>
                  <a:lnTo>
                    <a:pt x="9" y="2103"/>
                  </a:lnTo>
                  <a:lnTo>
                    <a:pt x="5" y="2101"/>
                  </a:lnTo>
                  <a:lnTo>
                    <a:pt x="3" y="2100"/>
                  </a:lnTo>
                  <a:lnTo>
                    <a:pt x="2" y="2097"/>
                  </a:lnTo>
                  <a:lnTo>
                    <a:pt x="0" y="2094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33"/>
            <p:cNvSpPr>
              <a:spLocks/>
            </p:cNvSpPr>
            <p:nvPr/>
          </p:nvSpPr>
          <p:spPr bwMode="auto">
            <a:xfrm>
              <a:off x="1211263" y="2757488"/>
              <a:ext cx="20638" cy="20638"/>
            </a:xfrm>
            <a:custGeom>
              <a:avLst/>
              <a:gdLst>
                <a:gd name="T0" fmla="*/ 40 w 78"/>
                <a:gd name="T1" fmla="*/ 0 h 78"/>
                <a:gd name="T2" fmla="*/ 55 w 78"/>
                <a:gd name="T3" fmla="*/ 3 h 78"/>
                <a:gd name="T4" fmla="*/ 66 w 78"/>
                <a:gd name="T5" fmla="*/ 12 h 78"/>
                <a:gd name="T6" fmla="*/ 75 w 78"/>
                <a:gd name="T7" fmla="*/ 24 h 78"/>
                <a:gd name="T8" fmla="*/ 78 w 78"/>
                <a:gd name="T9" fmla="*/ 39 h 78"/>
                <a:gd name="T10" fmla="*/ 75 w 78"/>
                <a:gd name="T11" fmla="*/ 55 h 78"/>
                <a:gd name="T12" fmla="*/ 66 w 78"/>
                <a:gd name="T13" fmla="*/ 66 h 78"/>
                <a:gd name="T14" fmla="*/ 55 w 78"/>
                <a:gd name="T15" fmla="*/ 75 h 78"/>
                <a:gd name="T16" fmla="*/ 40 w 78"/>
                <a:gd name="T17" fmla="*/ 78 h 78"/>
                <a:gd name="T18" fmla="*/ 24 w 78"/>
                <a:gd name="T19" fmla="*/ 75 h 78"/>
                <a:gd name="T20" fmla="*/ 12 w 78"/>
                <a:gd name="T21" fmla="*/ 66 h 78"/>
                <a:gd name="T22" fmla="*/ 3 w 78"/>
                <a:gd name="T23" fmla="*/ 55 h 78"/>
                <a:gd name="T24" fmla="*/ 0 w 78"/>
                <a:gd name="T25" fmla="*/ 39 h 78"/>
                <a:gd name="T26" fmla="*/ 3 w 78"/>
                <a:gd name="T27" fmla="*/ 24 h 78"/>
                <a:gd name="T28" fmla="*/ 12 w 78"/>
                <a:gd name="T29" fmla="*/ 12 h 78"/>
                <a:gd name="T30" fmla="*/ 24 w 78"/>
                <a:gd name="T31" fmla="*/ 3 h 78"/>
                <a:gd name="T32" fmla="*/ 40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0" y="0"/>
                  </a:moveTo>
                  <a:lnTo>
                    <a:pt x="55" y="3"/>
                  </a:lnTo>
                  <a:lnTo>
                    <a:pt x="66" y="12"/>
                  </a:lnTo>
                  <a:lnTo>
                    <a:pt x="75" y="24"/>
                  </a:lnTo>
                  <a:lnTo>
                    <a:pt x="78" y="39"/>
                  </a:lnTo>
                  <a:lnTo>
                    <a:pt x="75" y="55"/>
                  </a:lnTo>
                  <a:lnTo>
                    <a:pt x="66" y="66"/>
                  </a:lnTo>
                  <a:lnTo>
                    <a:pt x="55" y="75"/>
                  </a:lnTo>
                  <a:lnTo>
                    <a:pt x="40" y="78"/>
                  </a:lnTo>
                  <a:lnTo>
                    <a:pt x="24" y="75"/>
                  </a:lnTo>
                  <a:lnTo>
                    <a:pt x="12" y="66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34"/>
            <p:cNvSpPr>
              <a:spLocks/>
            </p:cNvSpPr>
            <p:nvPr/>
          </p:nvSpPr>
          <p:spPr bwMode="auto">
            <a:xfrm>
              <a:off x="1139826" y="2562226"/>
              <a:ext cx="141288" cy="139700"/>
            </a:xfrm>
            <a:custGeom>
              <a:avLst/>
              <a:gdLst>
                <a:gd name="T0" fmla="*/ 246 w 533"/>
                <a:gd name="T1" fmla="*/ 0 h 529"/>
                <a:gd name="T2" fmla="*/ 246 w 533"/>
                <a:gd name="T3" fmla="*/ 285 h 529"/>
                <a:gd name="T4" fmla="*/ 533 w 533"/>
                <a:gd name="T5" fmla="*/ 285 h 529"/>
                <a:gd name="T6" fmla="*/ 527 w 533"/>
                <a:gd name="T7" fmla="*/ 326 h 529"/>
                <a:gd name="T8" fmla="*/ 514 w 533"/>
                <a:gd name="T9" fmla="*/ 363 h 529"/>
                <a:gd name="T10" fmla="*/ 497 w 533"/>
                <a:gd name="T11" fmla="*/ 398 h 529"/>
                <a:gd name="T12" fmla="*/ 475 w 533"/>
                <a:gd name="T13" fmla="*/ 430 h 529"/>
                <a:gd name="T14" fmla="*/ 449 w 533"/>
                <a:gd name="T15" fmla="*/ 458 h 529"/>
                <a:gd name="T16" fmla="*/ 418 w 533"/>
                <a:gd name="T17" fmla="*/ 482 h 529"/>
                <a:gd name="T18" fmla="*/ 384 w 533"/>
                <a:gd name="T19" fmla="*/ 502 h 529"/>
                <a:gd name="T20" fmla="*/ 348 w 533"/>
                <a:gd name="T21" fmla="*/ 517 h 529"/>
                <a:gd name="T22" fmla="*/ 308 w 533"/>
                <a:gd name="T23" fmla="*/ 526 h 529"/>
                <a:gd name="T24" fmla="*/ 267 w 533"/>
                <a:gd name="T25" fmla="*/ 529 h 529"/>
                <a:gd name="T26" fmla="*/ 224 w 533"/>
                <a:gd name="T27" fmla="*/ 525 h 529"/>
                <a:gd name="T28" fmla="*/ 183 w 533"/>
                <a:gd name="T29" fmla="*/ 516 h 529"/>
                <a:gd name="T30" fmla="*/ 144 w 533"/>
                <a:gd name="T31" fmla="*/ 500 h 529"/>
                <a:gd name="T32" fmla="*/ 109 w 533"/>
                <a:gd name="T33" fmla="*/ 478 h 529"/>
                <a:gd name="T34" fmla="*/ 78 w 533"/>
                <a:gd name="T35" fmla="*/ 451 h 529"/>
                <a:gd name="T36" fmla="*/ 52 w 533"/>
                <a:gd name="T37" fmla="*/ 421 h 529"/>
                <a:gd name="T38" fmla="*/ 30 w 533"/>
                <a:gd name="T39" fmla="*/ 386 h 529"/>
                <a:gd name="T40" fmla="*/ 14 w 533"/>
                <a:gd name="T41" fmla="*/ 348 h 529"/>
                <a:gd name="T42" fmla="*/ 3 w 533"/>
                <a:gd name="T43" fmla="*/ 307 h 529"/>
                <a:gd name="T44" fmla="*/ 0 w 533"/>
                <a:gd name="T45" fmla="*/ 264 h 529"/>
                <a:gd name="T46" fmla="*/ 3 w 533"/>
                <a:gd name="T47" fmla="*/ 222 h 529"/>
                <a:gd name="T48" fmla="*/ 13 w 533"/>
                <a:gd name="T49" fmla="*/ 184 h 529"/>
                <a:gd name="T50" fmla="*/ 28 w 533"/>
                <a:gd name="T51" fmla="*/ 147 h 529"/>
                <a:gd name="T52" fmla="*/ 46 w 533"/>
                <a:gd name="T53" fmla="*/ 113 h 529"/>
                <a:gd name="T54" fmla="*/ 71 w 533"/>
                <a:gd name="T55" fmla="*/ 83 h 529"/>
                <a:gd name="T56" fmla="*/ 100 w 533"/>
                <a:gd name="T57" fmla="*/ 56 h 529"/>
                <a:gd name="T58" fmla="*/ 132 w 533"/>
                <a:gd name="T59" fmla="*/ 34 h 529"/>
                <a:gd name="T60" fmla="*/ 168 w 533"/>
                <a:gd name="T61" fmla="*/ 17 h 529"/>
                <a:gd name="T62" fmla="*/ 205 w 533"/>
                <a:gd name="T63" fmla="*/ 5 h 529"/>
                <a:gd name="T64" fmla="*/ 246 w 533"/>
                <a:gd name="T6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3" h="529">
                  <a:moveTo>
                    <a:pt x="246" y="0"/>
                  </a:moveTo>
                  <a:lnTo>
                    <a:pt x="246" y="285"/>
                  </a:lnTo>
                  <a:lnTo>
                    <a:pt x="533" y="285"/>
                  </a:lnTo>
                  <a:lnTo>
                    <a:pt x="527" y="326"/>
                  </a:lnTo>
                  <a:lnTo>
                    <a:pt x="514" y="363"/>
                  </a:lnTo>
                  <a:lnTo>
                    <a:pt x="497" y="398"/>
                  </a:lnTo>
                  <a:lnTo>
                    <a:pt x="475" y="430"/>
                  </a:lnTo>
                  <a:lnTo>
                    <a:pt x="449" y="458"/>
                  </a:lnTo>
                  <a:lnTo>
                    <a:pt x="418" y="482"/>
                  </a:lnTo>
                  <a:lnTo>
                    <a:pt x="384" y="502"/>
                  </a:lnTo>
                  <a:lnTo>
                    <a:pt x="348" y="517"/>
                  </a:lnTo>
                  <a:lnTo>
                    <a:pt x="308" y="526"/>
                  </a:lnTo>
                  <a:lnTo>
                    <a:pt x="267" y="529"/>
                  </a:lnTo>
                  <a:lnTo>
                    <a:pt x="224" y="525"/>
                  </a:lnTo>
                  <a:lnTo>
                    <a:pt x="183" y="516"/>
                  </a:lnTo>
                  <a:lnTo>
                    <a:pt x="144" y="500"/>
                  </a:lnTo>
                  <a:lnTo>
                    <a:pt x="109" y="478"/>
                  </a:lnTo>
                  <a:lnTo>
                    <a:pt x="78" y="451"/>
                  </a:lnTo>
                  <a:lnTo>
                    <a:pt x="52" y="421"/>
                  </a:lnTo>
                  <a:lnTo>
                    <a:pt x="30" y="386"/>
                  </a:lnTo>
                  <a:lnTo>
                    <a:pt x="14" y="348"/>
                  </a:lnTo>
                  <a:lnTo>
                    <a:pt x="3" y="307"/>
                  </a:lnTo>
                  <a:lnTo>
                    <a:pt x="0" y="264"/>
                  </a:lnTo>
                  <a:lnTo>
                    <a:pt x="3" y="222"/>
                  </a:lnTo>
                  <a:lnTo>
                    <a:pt x="13" y="184"/>
                  </a:lnTo>
                  <a:lnTo>
                    <a:pt x="28" y="147"/>
                  </a:lnTo>
                  <a:lnTo>
                    <a:pt x="46" y="113"/>
                  </a:lnTo>
                  <a:lnTo>
                    <a:pt x="71" y="83"/>
                  </a:lnTo>
                  <a:lnTo>
                    <a:pt x="100" y="56"/>
                  </a:lnTo>
                  <a:lnTo>
                    <a:pt x="132" y="34"/>
                  </a:lnTo>
                  <a:lnTo>
                    <a:pt x="168" y="17"/>
                  </a:lnTo>
                  <a:lnTo>
                    <a:pt x="205" y="5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35"/>
            <p:cNvSpPr>
              <a:spLocks/>
            </p:cNvSpPr>
            <p:nvPr/>
          </p:nvSpPr>
          <p:spPr bwMode="auto">
            <a:xfrm>
              <a:off x="1281113" y="2825751"/>
              <a:ext cx="20638" cy="20638"/>
            </a:xfrm>
            <a:custGeom>
              <a:avLst/>
              <a:gdLst>
                <a:gd name="T0" fmla="*/ 40 w 79"/>
                <a:gd name="T1" fmla="*/ 0 h 77"/>
                <a:gd name="T2" fmla="*/ 55 w 79"/>
                <a:gd name="T3" fmla="*/ 3 h 77"/>
                <a:gd name="T4" fmla="*/ 67 w 79"/>
                <a:gd name="T5" fmla="*/ 11 h 77"/>
                <a:gd name="T6" fmla="*/ 75 w 79"/>
                <a:gd name="T7" fmla="*/ 23 h 77"/>
                <a:gd name="T8" fmla="*/ 79 w 79"/>
                <a:gd name="T9" fmla="*/ 38 h 77"/>
                <a:gd name="T10" fmla="*/ 75 w 79"/>
                <a:gd name="T11" fmla="*/ 53 h 77"/>
                <a:gd name="T12" fmla="*/ 67 w 79"/>
                <a:gd name="T13" fmla="*/ 66 h 77"/>
                <a:gd name="T14" fmla="*/ 55 w 79"/>
                <a:gd name="T15" fmla="*/ 74 h 77"/>
                <a:gd name="T16" fmla="*/ 40 w 79"/>
                <a:gd name="T17" fmla="*/ 77 h 77"/>
                <a:gd name="T18" fmla="*/ 25 w 79"/>
                <a:gd name="T19" fmla="*/ 74 h 77"/>
                <a:gd name="T20" fmla="*/ 12 w 79"/>
                <a:gd name="T21" fmla="*/ 66 h 77"/>
                <a:gd name="T22" fmla="*/ 4 w 79"/>
                <a:gd name="T23" fmla="*/ 53 h 77"/>
                <a:gd name="T24" fmla="*/ 0 w 79"/>
                <a:gd name="T25" fmla="*/ 38 h 77"/>
                <a:gd name="T26" fmla="*/ 4 w 79"/>
                <a:gd name="T27" fmla="*/ 23 h 77"/>
                <a:gd name="T28" fmla="*/ 12 w 79"/>
                <a:gd name="T29" fmla="*/ 11 h 77"/>
                <a:gd name="T30" fmla="*/ 25 w 79"/>
                <a:gd name="T31" fmla="*/ 3 h 77"/>
                <a:gd name="T32" fmla="*/ 40 w 79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7">
                  <a:moveTo>
                    <a:pt x="40" y="0"/>
                  </a:moveTo>
                  <a:lnTo>
                    <a:pt x="55" y="3"/>
                  </a:lnTo>
                  <a:lnTo>
                    <a:pt x="67" y="11"/>
                  </a:lnTo>
                  <a:lnTo>
                    <a:pt x="75" y="23"/>
                  </a:lnTo>
                  <a:lnTo>
                    <a:pt x="79" y="38"/>
                  </a:lnTo>
                  <a:lnTo>
                    <a:pt x="75" y="53"/>
                  </a:lnTo>
                  <a:lnTo>
                    <a:pt x="67" y="66"/>
                  </a:lnTo>
                  <a:lnTo>
                    <a:pt x="55" y="74"/>
                  </a:lnTo>
                  <a:lnTo>
                    <a:pt x="40" y="77"/>
                  </a:lnTo>
                  <a:lnTo>
                    <a:pt x="25" y="74"/>
                  </a:lnTo>
                  <a:lnTo>
                    <a:pt x="12" y="66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36"/>
            <p:cNvSpPr>
              <a:spLocks/>
            </p:cNvSpPr>
            <p:nvPr/>
          </p:nvSpPr>
          <p:spPr bwMode="auto">
            <a:xfrm>
              <a:off x="1350963" y="2757488"/>
              <a:ext cx="20638" cy="20638"/>
            </a:xfrm>
            <a:custGeom>
              <a:avLst/>
              <a:gdLst>
                <a:gd name="T0" fmla="*/ 38 w 78"/>
                <a:gd name="T1" fmla="*/ 0 h 78"/>
                <a:gd name="T2" fmla="*/ 54 w 78"/>
                <a:gd name="T3" fmla="*/ 3 h 78"/>
                <a:gd name="T4" fmla="*/ 66 w 78"/>
                <a:gd name="T5" fmla="*/ 12 h 78"/>
                <a:gd name="T6" fmla="*/ 75 w 78"/>
                <a:gd name="T7" fmla="*/ 24 h 78"/>
                <a:gd name="T8" fmla="*/ 78 w 78"/>
                <a:gd name="T9" fmla="*/ 39 h 78"/>
                <a:gd name="T10" fmla="*/ 75 w 78"/>
                <a:gd name="T11" fmla="*/ 55 h 78"/>
                <a:gd name="T12" fmla="*/ 66 w 78"/>
                <a:gd name="T13" fmla="*/ 66 h 78"/>
                <a:gd name="T14" fmla="*/ 54 w 78"/>
                <a:gd name="T15" fmla="*/ 75 h 78"/>
                <a:gd name="T16" fmla="*/ 38 w 78"/>
                <a:gd name="T17" fmla="*/ 78 h 78"/>
                <a:gd name="T18" fmla="*/ 23 w 78"/>
                <a:gd name="T19" fmla="*/ 75 h 78"/>
                <a:gd name="T20" fmla="*/ 12 w 78"/>
                <a:gd name="T21" fmla="*/ 66 h 78"/>
                <a:gd name="T22" fmla="*/ 3 w 78"/>
                <a:gd name="T23" fmla="*/ 55 h 78"/>
                <a:gd name="T24" fmla="*/ 0 w 78"/>
                <a:gd name="T25" fmla="*/ 39 h 78"/>
                <a:gd name="T26" fmla="*/ 3 w 78"/>
                <a:gd name="T27" fmla="*/ 24 h 78"/>
                <a:gd name="T28" fmla="*/ 12 w 78"/>
                <a:gd name="T29" fmla="*/ 12 h 78"/>
                <a:gd name="T30" fmla="*/ 23 w 78"/>
                <a:gd name="T31" fmla="*/ 3 h 78"/>
                <a:gd name="T32" fmla="*/ 38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38" y="0"/>
                  </a:moveTo>
                  <a:lnTo>
                    <a:pt x="54" y="3"/>
                  </a:lnTo>
                  <a:lnTo>
                    <a:pt x="66" y="12"/>
                  </a:lnTo>
                  <a:lnTo>
                    <a:pt x="75" y="24"/>
                  </a:lnTo>
                  <a:lnTo>
                    <a:pt x="78" y="39"/>
                  </a:lnTo>
                  <a:lnTo>
                    <a:pt x="75" y="55"/>
                  </a:lnTo>
                  <a:lnTo>
                    <a:pt x="66" y="66"/>
                  </a:lnTo>
                  <a:lnTo>
                    <a:pt x="54" y="75"/>
                  </a:lnTo>
                  <a:lnTo>
                    <a:pt x="38" y="78"/>
                  </a:lnTo>
                  <a:lnTo>
                    <a:pt x="23" y="75"/>
                  </a:lnTo>
                  <a:lnTo>
                    <a:pt x="12" y="66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37"/>
            <p:cNvSpPr>
              <a:spLocks noEditPoints="1"/>
            </p:cNvSpPr>
            <p:nvPr/>
          </p:nvSpPr>
          <p:spPr bwMode="auto">
            <a:xfrm>
              <a:off x="776288" y="2297113"/>
              <a:ext cx="1008063" cy="1000125"/>
            </a:xfrm>
            <a:custGeom>
              <a:avLst/>
              <a:gdLst>
                <a:gd name="T0" fmla="*/ 1163 w 3808"/>
                <a:gd name="T1" fmla="*/ 699 h 3779"/>
                <a:gd name="T2" fmla="*/ 1119 w 3808"/>
                <a:gd name="T3" fmla="*/ 755 h 3779"/>
                <a:gd name="T4" fmla="*/ 1065 w 3808"/>
                <a:gd name="T5" fmla="*/ 820 h 3779"/>
                <a:gd name="T6" fmla="*/ 998 w 3808"/>
                <a:gd name="T7" fmla="*/ 848 h 3779"/>
                <a:gd name="T8" fmla="*/ 970 w 3808"/>
                <a:gd name="T9" fmla="*/ 914 h 3779"/>
                <a:gd name="T10" fmla="*/ 983 w 3808"/>
                <a:gd name="T11" fmla="*/ 3048 h 3779"/>
                <a:gd name="T12" fmla="*/ 1040 w 3808"/>
                <a:gd name="T13" fmla="*/ 3091 h 3779"/>
                <a:gd name="T14" fmla="*/ 2622 w 3808"/>
                <a:gd name="T15" fmla="*/ 3091 h 3779"/>
                <a:gd name="T16" fmla="*/ 2679 w 3808"/>
                <a:gd name="T17" fmla="*/ 3048 h 3779"/>
                <a:gd name="T18" fmla="*/ 2692 w 3808"/>
                <a:gd name="T19" fmla="*/ 2960 h 3779"/>
                <a:gd name="T20" fmla="*/ 2791 w 3808"/>
                <a:gd name="T21" fmla="*/ 2947 h 3779"/>
                <a:gd name="T22" fmla="*/ 2834 w 3808"/>
                <a:gd name="T23" fmla="*/ 2890 h 3779"/>
                <a:gd name="T24" fmla="*/ 2834 w 3808"/>
                <a:gd name="T25" fmla="*/ 755 h 3779"/>
                <a:gd name="T26" fmla="*/ 2791 w 3808"/>
                <a:gd name="T27" fmla="*/ 699 h 3779"/>
                <a:gd name="T28" fmla="*/ 1212 w 3808"/>
                <a:gd name="T29" fmla="*/ 686 h 3779"/>
                <a:gd name="T30" fmla="*/ 2142 w 3808"/>
                <a:gd name="T31" fmla="*/ 15 h 3779"/>
                <a:gd name="T32" fmla="*/ 2484 w 3808"/>
                <a:gd name="T33" fmla="*/ 89 h 3779"/>
                <a:gd name="T34" fmla="*/ 2799 w 3808"/>
                <a:gd name="T35" fmla="*/ 222 h 3779"/>
                <a:gd name="T36" fmla="*/ 3082 w 3808"/>
                <a:gd name="T37" fmla="*/ 406 h 3779"/>
                <a:gd name="T38" fmla="*/ 3327 w 3808"/>
                <a:gd name="T39" fmla="*/ 635 h 3779"/>
                <a:gd name="T40" fmla="*/ 3527 w 3808"/>
                <a:gd name="T41" fmla="*/ 904 h 3779"/>
                <a:gd name="T42" fmla="*/ 3679 w 3808"/>
                <a:gd name="T43" fmla="*/ 1207 h 3779"/>
                <a:gd name="T44" fmla="*/ 3774 w 3808"/>
                <a:gd name="T45" fmla="*/ 1537 h 3779"/>
                <a:gd name="T46" fmla="*/ 3808 w 3808"/>
                <a:gd name="T47" fmla="*/ 1890 h 3779"/>
                <a:gd name="T48" fmla="*/ 3774 w 3808"/>
                <a:gd name="T49" fmla="*/ 2243 h 3779"/>
                <a:gd name="T50" fmla="*/ 3679 w 3808"/>
                <a:gd name="T51" fmla="*/ 2572 h 3779"/>
                <a:gd name="T52" fmla="*/ 3527 w 3808"/>
                <a:gd name="T53" fmla="*/ 2875 h 3779"/>
                <a:gd name="T54" fmla="*/ 3327 w 3808"/>
                <a:gd name="T55" fmla="*/ 3144 h 3779"/>
                <a:gd name="T56" fmla="*/ 3082 w 3808"/>
                <a:gd name="T57" fmla="*/ 3374 h 3779"/>
                <a:gd name="T58" fmla="*/ 2799 w 3808"/>
                <a:gd name="T59" fmla="*/ 3559 h 3779"/>
                <a:gd name="T60" fmla="*/ 2484 w 3808"/>
                <a:gd name="T61" fmla="*/ 3690 h 3779"/>
                <a:gd name="T62" fmla="*/ 2142 w 3808"/>
                <a:gd name="T63" fmla="*/ 3765 h 3779"/>
                <a:gd name="T64" fmla="*/ 1784 w 3808"/>
                <a:gd name="T65" fmla="*/ 3776 h 3779"/>
                <a:gd name="T66" fmla="*/ 1435 w 3808"/>
                <a:gd name="T67" fmla="*/ 3722 h 3779"/>
                <a:gd name="T68" fmla="*/ 1110 w 3808"/>
                <a:gd name="T69" fmla="*/ 3608 h 3779"/>
                <a:gd name="T70" fmla="*/ 816 w 3808"/>
                <a:gd name="T71" fmla="*/ 3441 h 3779"/>
                <a:gd name="T72" fmla="*/ 558 w 3808"/>
                <a:gd name="T73" fmla="*/ 3226 h 3779"/>
                <a:gd name="T74" fmla="*/ 341 w 3808"/>
                <a:gd name="T75" fmla="*/ 2969 h 3779"/>
                <a:gd name="T76" fmla="*/ 173 w 3808"/>
                <a:gd name="T77" fmla="*/ 2677 h 3779"/>
                <a:gd name="T78" fmla="*/ 58 w 3808"/>
                <a:gd name="T79" fmla="*/ 2355 h 3779"/>
                <a:gd name="T80" fmla="*/ 4 w 3808"/>
                <a:gd name="T81" fmla="*/ 2010 h 3779"/>
                <a:gd name="T82" fmla="*/ 15 w 3808"/>
                <a:gd name="T83" fmla="*/ 1653 h 3779"/>
                <a:gd name="T84" fmla="*/ 90 w 3808"/>
                <a:gd name="T85" fmla="*/ 1315 h 3779"/>
                <a:gd name="T86" fmla="*/ 223 w 3808"/>
                <a:gd name="T87" fmla="*/ 1001 h 3779"/>
                <a:gd name="T88" fmla="*/ 409 w 3808"/>
                <a:gd name="T89" fmla="*/ 721 h 3779"/>
                <a:gd name="T90" fmla="*/ 640 w 3808"/>
                <a:gd name="T91" fmla="*/ 477 h 3779"/>
                <a:gd name="T92" fmla="*/ 910 w 3808"/>
                <a:gd name="T93" fmla="*/ 277 h 3779"/>
                <a:gd name="T94" fmla="*/ 1215 w 3808"/>
                <a:gd name="T95" fmla="*/ 128 h 3779"/>
                <a:gd name="T96" fmla="*/ 1549 w 3808"/>
                <a:gd name="T97" fmla="*/ 34 h 3779"/>
                <a:gd name="T98" fmla="*/ 1904 w 3808"/>
                <a:gd name="T99" fmla="*/ 0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08" h="3779">
                  <a:moveTo>
                    <a:pt x="1212" y="686"/>
                  </a:moveTo>
                  <a:lnTo>
                    <a:pt x="1186" y="689"/>
                  </a:lnTo>
                  <a:lnTo>
                    <a:pt x="1163" y="699"/>
                  </a:lnTo>
                  <a:lnTo>
                    <a:pt x="1144" y="714"/>
                  </a:lnTo>
                  <a:lnTo>
                    <a:pt x="1129" y="732"/>
                  </a:lnTo>
                  <a:lnTo>
                    <a:pt x="1119" y="755"/>
                  </a:lnTo>
                  <a:lnTo>
                    <a:pt x="1116" y="780"/>
                  </a:lnTo>
                  <a:lnTo>
                    <a:pt x="1116" y="820"/>
                  </a:lnTo>
                  <a:lnTo>
                    <a:pt x="1065" y="820"/>
                  </a:lnTo>
                  <a:lnTo>
                    <a:pt x="1040" y="824"/>
                  </a:lnTo>
                  <a:lnTo>
                    <a:pt x="1017" y="833"/>
                  </a:lnTo>
                  <a:lnTo>
                    <a:pt x="998" y="848"/>
                  </a:lnTo>
                  <a:lnTo>
                    <a:pt x="983" y="867"/>
                  </a:lnTo>
                  <a:lnTo>
                    <a:pt x="974" y="890"/>
                  </a:lnTo>
                  <a:lnTo>
                    <a:pt x="970" y="914"/>
                  </a:lnTo>
                  <a:lnTo>
                    <a:pt x="970" y="3000"/>
                  </a:lnTo>
                  <a:lnTo>
                    <a:pt x="974" y="3025"/>
                  </a:lnTo>
                  <a:lnTo>
                    <a:pt x="983" y="3048"/>
                  </a:lnTo>
                  <a:lnTo>
                    <a:pt x="998" y="3067"/>
                  </a:lnTo>
                  <a:lnTo>
                    <a:pt x="1017" y="3082"/>
                  </a:lnTo>
                  <a:lnTo>
                    <a:pt x="1040" y="3091"/>
                  </a:lnTo>
                  <a:lnTo>
                    <a:pt x="1065" y="3094"/>
                  </a:lnTo>
                  <a:lnTo>
                    <a:pt x="2596" y="3094"/>
                  </a:lnTo>
                  <a:lnTo>
                    <a:pt x="2622" y="3091"/>
                  </a:lnTo>
                  <a:lnTo>
                    <a:pt x="2644" y="3082"/>
                  </a:lnTo>
                  <a:lnTo>
                    <a:pt x="2664" y="3067"/>
                  </a:lnTo>
                  <a:lnTo>
                    <a:pt x="2679" y="3048"/>
                  </a:lnTo>
                  <a:lnTo>
                    <a:pt x="2688" y="3025"/>
                  </a:lnTo>
                  <a:lnTo>
                    <a:pt x="2692" y="3000"/>
                  </a:lnTo>
                  <a:lnTo>
                    <a:pt x="2692" y="2960"/>
                  </a:lnTo>
                  <a:lnTo>
                    <a:pt x="2742" y="2960"/>
                  </a:lnTo>
                  <a:lnTo>
                    <a:pt x="2768" y="2956"/>
                  </a:lnTo>
                  <a:lnTo>
                    <a:pt x="2791" y="2947"/>
                  </a:lnTo>
                  <a:lnTo>
                    <a:pt x="2810" y="2932"/>
                  </a:lnTo>
                  <a:lnTo>
                    <a:pt x="2825" y="2913"/>
                  </a:lnTo>
                  <a:lnTo>
                    <a:pt x="2834" y="2890"/>
                  </a:lnTo>
                  <a:lnTo>
                    <a:pt x="2838" y="2866"/>
                  </a:lnTo>
                  <a:lnTo>
                    <a:pt x="2838" y="780"/>
                  </a:lnTo>
                  <a:lnTo>
                    <a:pt x="2834" y="755"/>
                  </a:lnTo>
                  <a:lnTo>
                    <a:pt x="2825" y="732"/>
                  </a:lnTo>
                  <a:lnTo>
                    <a:pt x="2810" y="714"/>
                  </a:lnTo>
                  <a:lnTo>
                    <a:pt x="2791" y="699"/>
                  </a:lnTo>
                  <a:lnTo>
                    <a:pt x="2768" y="689"/>
                  </a:lnTo>
                  <a:lnTo>
                    <a:pt x="2742" y="686"/>
                  </a:lnTo>
                  <a:lnTo>
                    <a:pt x="1212" y="686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38"/>
            <p:cNvSpPr>
              <a:spLocks noEditPoints="1"/>
            </p:cNvSpPr>
            <p:nvPr/>
          </p:nvSpPr>
          <p:spPr bwMode="auto">
            <a:xfrm>
              <a:off x="1093788" y="2501901"/>
              <a:ext cx="411163" cy="555625"/>
            </a:xfrm>
            <a:custGeom>
              <a:avLst/>
              <a:gdLst>
                <a:gd name="T0" fmla="*/ 929 w 1549"/>
                <a:gd name="T1" fmla="*/ 1911 h 2102"/>
                <a:gd name="T2" fmla="*/ 119 w 1549"/>
                <a:gd name="T3" fmla="*/ 1701 h 2102"/>
                <a:gd name="T4" fmla="*/ 1430 w 1549"/>
                <a:gd name="T5" fmla="*/ 1701 h 2102"/>
                <a:gd name="T6" fmla="*/ 119 w 1549"/>
                <a:gd name="T7" fmla="*/ 1663 h 2102"/>
                <a:gd name="T8" fmla="*/ 119 w 1549"/>
                <a:gd name="T9" fmla="*/ 1578 h 2102"/>
                <a:gd name="T10" fmla="*/ 1430 w 1549"/>
                <a:gd name="T11" fmla="*/ 1539 h 2102"/>
                <a:gd name="T12" fmla="*/ 484 w 1549"/>
                <a:gd name="T13" fmla="*/ 922 h 2102"/>
                <a:gd name="T14" fmla="*/ 425 w 1549"/>
                <a:gd name="T15" fmla="*/ 946 h 2102"/>
                <a:gd name="T16" fmla="*/ 401 w 1549"/>
                <a:gd name="T17" fmla="*/ 1004 h 2102"/>
                <a:gd name="T18" fmla="*/ 262 w 1549"/>
                <a:gd name="T19" fmla="*/ 1192 h 2102"/>
                <a:gd name="T20" fmla="*/ 199 w 1549"/>
                <a:gd name="T21" fmla="*/ 1183 h 2102"/>
                <a:gd name="T22" fmla="*/ 150 w 1549"/>
                <a:gd name="T23" fmla="*/ 1221 h 2102"/>
                <a:gd name="T24" fmla="*/ 142 w 1549"/>
                <a:gd name="T25" fmla="*/ 1284 h 2102"/>
                <a:gd name="T26" fmla="*/ 179 w 1549"/>
                <a:gd name="T27" fmla="*/ 1333 h 2102"/>
                <a:gd name="T28" fmla="*/ 243 w 1549"/>
                <a:gd name="T29" fmla="*/ 1341 h 2102"/>
                <a:gd name="T30" fmla="*/ 292 w 1549"/>
                <a:gd name="T31" fmla="*/ 1304 h 2102"/>
                <a:gd name="T32" fmla="*/ 300 w 1549"/>
                <a:gd name="T33" fmla="*/ 1241 h 2102"/>
                <a:gd name="T34" fmla="*/ 461 w 1549"/>
                <a:gd name="T35" fmla="*/ 1083 h 2102"/>
                <a:gd name="T36" fmla="*/ 524 w 1549"/>
                <a:gd name="T37" fmla="*/ 1074 h 2102"/>
                <a:gd name="T38" fmla="*/ 662 w 1549"/>
                <a:gd name="T39" fmla="*/ 1262 h 2102"/>
                <a:gd name="T40" fmla="*/ 687 w 1549"/>
                <a:gd name="T41" fmla="*/ 1320 h 2102"/>
                <a:gd name="T42" fmla="*/ 745 w 1549"/>
                <a:gd name="T43" fmla="*/ 1344 h 2102"/>
                <a:gd name="T44" fmla="*/ 803 w 1549"/>
                <a:gd name="T45" fmla="*/ 1320 h 2102"/>
                <a:gd name="T46" fmla="*/ 827 w 1549"/>
                <a:gd name="T47" fmla="*/ 1262 h 2102"/>
                <a:gd name="T48" fmla="*/ 966 w 1549"/>
                <a:gd name="T49" fmla="*/ 1075 h 2102"/>
                <a:gd name="T50" fmla="*/ 1029 w 1549"/>
                <a:gd name="T51" fmla="*/ 1083 h 2102"/>
                <a:gd name="T52" fmla="*/ 1078 w 1549"/>
                <a:gd name="T53" fmla="*/ 1045 h 2102"/>
                <a:gd name="T54" fmla="*/ 1086 w 1549"/>
                <a:gd name="T55" fmla="*/ 982 h 2102"/>
                <a:gd name="T56" fmla="*/ 1049 w 1549"/>
                <a:gd name="T57" fmla="*/ 934 h 2102"/>
                <a:gd name="T58" fmla="*/ 985 w 1549"/>
                <a:gd name="T59" fmla="*/ 926 h 2102"/>
                <a:gd name="T60" fmla="*/ 935 w 1549"/>
                <a:gd name="T61" fmla="*/ 963 h 2102"/>
                <a:gd name="T62" fmla="*/ 927 w 1549"/>
                <a:gd name="T63" fmla="*/ 1025 h 2102"/>
                <a:gd name="T64" fmla="*/ 767 w 1549"/>
                <a:gd name="T65" fmla="*/ 1184 h 2102"/>
                <a:gd name="T66" fmla="*/ 703 w 1549"/>
                <a:gd name="T67" fmla="*/ 1192 h 2102"/>
                <a:gd name="T68" fmla="*/ 565 w 1549"/>
                <a:gd name="T69" fmla="*/ 1004 h 2102"/>
                <a:gd name="T70" fmla="*/ 541 w 1549"/>
                <a:gd name="T71" fmla="*/ 946 h 2102"/>
                <a:gd name="T72" fmla="*/ 484 w 1549"/>
                <a:gd name="T73" fmla="*/ 922 h 2102"/>
                <a:gd name="T74" fmla="*/ 348 w 1549"/>
                <a:gd name="T75" fmla="*/ 199 h 2102"/>
                <a:gd name="T76" fmla="*/ 235 w 1549"/>
                <a:gd name="T77" fmla="*/ 262 h 2102"/>
                <a:gd name="T78" fmla="*/ 157 w 1549"/>
                <a:gd name="T79" fmla="*/ 365 h 2102"/>
                <a:gd name="T80" fmla="*/ 128 w 1549"/>
                <a:gd name="T81" fmla="*/ 495 h 2102"/>
                <a:gd name="T82" fmla="*/ 157 w 1549"/>
                <a:gd name="T83" fmla="*/ 625 h 2102"/>
                <a:gd name="T84" fmla="*/ 235 w 1549"/>
                <a:gd name="T85" fmla="*/ 727 h 2102"/>
                <a:gd name="T86" fmla="*/ 348 w 1549"/>
                <a:gd name="T87" fmla="*/ 790 h 2102"/>
                <a:gd name="T88" fmla="*/ 484 w 1549"/>
                <a:gd name="T89" fmla="*/ 800 h 2102"/>
                <a:gd name="T90" fmla="*/ 607 w 1549"/>
                <a:gd name="T91" fmla="*/ 754 h 2102"/>
                <a:gd name="T92" fmla="*/ 698 w 1549"/>
                <a:gd name="T93" fmla="*/ 662 h 2102"/>
                <a:gd name="T94" fmla="*/ 745 w 1549"/>
                <a:gd name="T95" fmla="*/ 540 h 2102"/>
                <a:gd name="T96" fmla="*/ 460 w 1549"/>
                <a:gd name="T97" fmla="*/ 473 h 2102"/>
                <a:gd name="T98" fmla="*/ 516 w 1549"/>
                <a:gd name="T99" fmla="*/ 130 h 2102"/>
                <a:gd name="T100" fmla="*/ 802 w 1549"/>
                <a:gd name="T101" fmla="*/ 374 h 2102"/>
                <a:gd name="T102" fmla="*/ 759 w 1549"/>
                <a:gd name="T103" fmla="*/ 261 h 2102"/>
                <a:gd name="T104" fmla="*/ 674 w 1549"/>
                <a:gd name="T105" fmla="*/ 176 h 2102"/>
                <a:gd name="T106" fmla="*/ 559 w 1549"/>
                <a:gd name="T107" fmla="*/ 133 h 2102"/>
                <a:gd name="T108" fmla="*/ 1540 w 1549"/>
                <a:gd name="T109" fmla="*/ 0 h 2102"/>
                <a:gd name="T110" fmla="*/ 1548 w 1549"/>
                <a:gd name="T111" fmla="*/ 4 h 2102"/>
                <a:gd name="T112" fmla="*/ 1548 w 1549"/>
                <a:gd name="T113" fmla="*/ 2096 h 2102"/>
                <a:gd name="T114" fmla="*/ 1540 w 1549"/>
                <a:gd name="T115" fmla="*/ 2102 h 2102"/>
                <a:gd name="T116" fmla="*/ 3 w 1549"/>
                <a:gd name="T117" fmla="*/ 2100 h 2102"/>
                <a:gd name="T118" fmla="*/ 0 w 1549"/>
                <a:gd name="T119" fmla="*/ 8 h 2102"/>
                <a:gd name="T120" fmla="*/ 6 w 1549"/>
                <a:gd name="T121" fmla="*/ 1 h 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9" h="2102">
                  <a:moveTo>
                    <a:pt x="119" y="1825"/>
                  </a:moveTo>
                  <a:lnTo>
                    <a:pt x="119" y="1911"/>
                  </a:lnTo>
                  <a:lnTo>
                    <a:pt x="929" y="1911"/>
                  </a:lnTo>
                  <a:lnTo>
                    <a:pt x="929" y="1825"/>
                  </a:lnTo>
                  <a:lnTo>
                    <a:pt x="119" y="1825"/>
                  </a:lnTo>
                  <a:close/>
                  <a:moveTo>
                    <a:pt x="119" y="1701"/>
                  </a:moveTo>
                  <a:lnTo>
                    <a:pt x="119" y="1788"/>
                  </a:lnTo>
                  <a:lnTo>
                    <a:pt x="1430" y="1788"/>
                  </a:lnTo>
                  <a:lnTo>
                    <a:pt x="1430" y="1701"/>
                  </a:lnTo>
                  <a:lnTo>
                    <a:pt x="119" y="1701"/>
                  </a:lnTo>
                  <a:close/>
                  <a:moveTo>
                    <a:pt x="119" y="1578"/>
                  </a:moveTo>
                  <a:lnTo>
                    <a:pt x="119" y="1663"/>
                  </a:lnTo>
                  <a:lnTo>
                    <a:pt x="1430" y="1663"/>
                  </a:lnTo>
                  <a:lnTo>
                    <a:pt x="1430" y="1578"/>
                  </a:lnTo>
                  <a:lnTo>
                    <a:pt x="119" y="1578"/>
                  </a:lnTo>
                  <a:close/>
                  <a:moveTo>
                    <a:pt x="119" y="1453"/>
                  </a:moveTo>
                  <a:lnTo>
                    <a:pt x="119" y="1539"/>
                  </a:lnTo>
                  <a:lnTo>
                    <a:pt x="1430" y="1539"/>
                  </a:lnTo>
                  <a:lnTo>
                    <a:pt x="1430" y="1453"/>
                  </a:lnTo>
                  <a:lnTo>
                    <a:pt x="119" y="1453"/>
                  </a:lnTo>
                  <a:close/>
                  <a:moveTo>
                    <a:pt x="484" y="922"/>
                  </a:moveTo>
                  <a:lnTo>
                    <a:pt x="461" y="926"/>
                  </a:lnTo>
                  <a:lnTo>
                    <a:pt x="442" y="934"/>
                  </a:lnTo>
                  <a:lnTo>
                    <a:pt x="425" y="946"/>
                  </a:lnTo>
                  <a:lnTo>
                    <a:pt x="412" y="963"/>
                  </a:lnTo>
                  <a:lnTo>
                    <a:pt x="404" y="982"/>
                  </a:lnTo>
                  <a:lnTo>
                    <a:pt x="401" y="1004"/>
                  </a:lnTo>
                  <a:lnTo>
                    <a:pt x="404" y="1025"/>
                  </a:lnTo>
                  <a:lnTo>
                    <a:pt x="411" y="1044"/>
                  </a:lnTo>
                  <a:lnTo>
                    <a:pt x="262" y="1192"/>
                  </a:lnTo>
                  <a:lnTo>
                    <a:pt x="243" y="1184"/>
                  </a:lnTo>
                  <a:lnTo>
                    <a:pt x="221" y="1181"/>
                  </a:lnTo>
                  <a:lnTo>
                    <a:pt x="199" y="1183"/>
                  </a:lnTo>
                  <a:lnTo>
                    <a:pt x="179" y="1192"/>
                  </a:lnTo>
                  <a:lnTo>
                    <a:pt x="163" y="1205"/>
                  </a:lnTo>
                  <a:lnTo>
                    <a:pt x="150" y="1221"/>
                  </a:lnTo>
                  <a:lnTo>
                    <a:pt x="142" y="1241"/>
                  </a:lnTo>
                  <a:lnTo>
                    <a:pt x="138" y="1262"/>
                  </a:lnTo>
                  <a:lnTo>
                    <a:pt x="142" y="1284"/>
                  </a:lnTo>
                  <a:lnTo>
                    <a:pt x="150" y="1304"/>
                  </a:lnTo>
                  <a:lnTo>
                    <a:pt x="163" y="1320"/>
                  </a:lnTo>
                  <a:lnTo>
                    <a:pt x="179" y="1333"/>
                  </a:lnTo>
                  <a:lnTo>
                    <a:pt x="199" y="1341"/>
                  </a:lnTo>
                  <a:lnTo>
                    <a:pt x="221" y="1344"/>
                  </a:lnTo>
                  <a:lnTo>
                    <a:pt x="243" y="1341"/>
                  </a:lnTo>
                  <a:lnTo>
                    <a:pt x="263" y="1333"/>
                  </a:lnTo>
                  <a:lnTo>
                    <a:pt x="279" y="1320"/>
                  </a:lnTo>
                  <a:lnTo>
                    <a:pt x="292" y="1304"/>
                  </a:lnTo>
                  <a:lnTo>
                    <a:pt x="300" y="1284"/>
                  </a:lnTo>
                  <a:lnTo>
                    <a:pt x="303" y="1262"/>
                  </a:lnTo>
                  <a:lnTo>
                    <a:pt x="300" y="1241"/>
                  </a:lnTo>
                  <a:lnTo>
                    <a:pt x="292" y="1223"/>
                  </a:lnTo>
                  <a:lnTo>
                    <a:pt x="442" y="1074"/>
                  </a:lnTo>
                  <a:lnTo>
                    <a:pt x="461" y="1083"/>
                  </a:lnTo>
                  <a:lnTo>
                    <a:pt x="484" y="1086"/>
                  </a:lnTo>
                  <a:lnTo>
                    <a:pt x="505" y="1083"/>
                  </a:lnTo>
                  <a:lnTo>
                    <a:pt x="524" y="1074"/>
                  </a:lnTo>
                  <a:lnTo>
                    <a:pt x="673" y="1223"/>
                  </a:lnTo>
                  <a:lnTo>
                    <a:pt x="666" y="1241"/>
                  </a:lnTo>
                  <a:lnTo>
                    <a:pt x="662" y="1262"/>
                  </a:lnTo>
                  <a:lnTo>
                    <a:pt x="666" y="1284"/>
                  </a:lnTo>
                  <a:lnTo>
                    <a:pt x="674" y="1304"/>
                  </a:lnTo>
                  <a:lnTo>
                    <a:pt x="687" y="1320"/>
                  </a:lnTo>
                  <a:lnTo>
                    <a:pt x="703" y="1333"/>
                  </a:lnTo>
                  <a:lnTo>
                    <a:pt x="723" y="1341"/>
                  </a:lnTo>
                  <a:lnTo>
                    <a:pt x="745" y="1344"/>
                  </a:lnTo>
                  <a:lnTo>
                    <a:pt x="766" y="1341"/>
                  </a:lnTo>
                  <a:lnTo>
                    <a:pt x="786" y="1333"/>
                  </a:lnTo>
                  <a:lnTo>
                    <a:pt x="803" y="1320"/>
                  </a:lnTo>
                  <a:lnTo>
                    <a:pt x="816" y="1304"/>
                  </a:lnTo>
                  <a:lnTo>
                    <a:pt x="824" y="1284"/>
                  </a:lnTo>
                  <a:lnTo>
                    <a:pt x="827" y="1262"/>
                  </a:lnTo>
                  <a:lnTo>
                    <a:pt x="824" y="1242"/>
                  </a:lnTo>
                  <a:lnTo>
                    <a:pt x="816" y="1224"/>
                  </a:lnTo>
                  <a:lnTo>
                    <a:pt x="966" y="1075"/>
                  </a:lnTo>
                  <a:lnTo>
                    <a:pt x="985" y="1083"/>
                  </a:lnTo>
                  <a:lnTo>
                    <a:pt x="1006" y="1086"/>
                  </a:lnTo>
                  <a:lnTo>
                    <a:pt x="1029" y="1083"/>
                  </a:lnTo>
                  <a:lnTo>
                    <a:pt x="1049" y="1075"/>
                  </a:lnTo>
                  <a:lnTo>
                    <a:pt x="1065" y="1062"/>
                  </a:lnTo>
                  <a:lnTo>
                    <a:pt x="1078" y="1045"/>
                  </a:lnTo>
                  <a:lnTo>
                    <a:pt x="1086" y="1027"/>
                  </a:lnTo>
                  <a:lnTo>
                    <a:pt x="1089" y="1004"/>
                  </a:lnTo>
                  <a:lnTo>
                    <a:pt x="1086" y="982"/>
                  </a:lnTo>
                  <a:lnTo>
                    <a:pt x="1078" y="963"/>
                  </a:lnTo>
                  <a:lnTo>
                    <a:pt x="1065" y="946"/>
                  </a:lnTo>
                  <a:lnTo>
                    <a:pt x="1049" y="934"/>
                  </a:lnTo>
                  <a:lnTo>
                    <a:pt x="1029" y="926"/>
                  </a:lnTo>
                  <a:lnTo>
                    <a:pt x="1006" y="922"/>
                  </a:lnTo>
                  <a:lnTo>
                    <a:pt x="985" y="926"/>
                  </a:lnTo>
                  <a:lnTo>
                    <a:pt x="966" y="934"/>
                  </a:lnTo>
                  <a:lnTo>
                    <a:pt x="949" y="946"/>
                  </a:lnTo>
                  <a:lnTo>
                    <a:pt x="935" y="963"/>
                  </a:lnTo>
                  <a:lnTo>
                    <a:pt x="927" y="982"/>
                  </a:lnTo>
                  <a:lnTo>
                    <a:pt x="925" y="1004"/>
                  </a:lnTo>
                  <a:lnTo>
                    <a:pt x="927" y="1025"/>
                  </a:lnTo>
                  <a:lnTo>
                    <a:pt x="935" y="1044"/>
                  </a:lnTo>
                  <a:lnTo>
                    <a:pt x="786" y="1192"/>
                  </a:lnTo>
                  <a:lnTo>
                    <a:pt x="767" y="1184"/>
                  </a:lnTo>
                  <a:lnTo>
                    <a:pt x="745" y="1181"/>
                  </a:lnTo>
                  <a:lnTo>
                    <a:pt x="723" y="1183"/>
                  </a:lnTo>
                  <a:lnTo>
                    <a:pt x="703" y="1192"/>
                  </a:lnTo>
                  <a:lnTo>
                    <a:pt x="555" y="1044"/>
                  </a:lnTo>
                  <a:lnTo>
                    <a:pt x="563" y="1025"/>
                  </a:lnTo>
                  <a:lnTo>
                    <a:pt x="565" y="1004"/>
                  </a:lnTo>
                  <a:lnTo>
                    <a:pt x="563" y="982"/>
                  </a:lnTo>
                  <a:lnTo>
                    <a:pt x="554" y="963"/>
                  </a:lnTo>
                  <a:lnTo>
                    <a:pt x="541" y="946"/>
                  </a:lnTo>
                  <a:lnTo>
                    <a:pt x="524" y="934"/>
                  </a:lnTo>
                  <a:lnTo>
                    <a:pt x="505" y="926"/>
                  </a:lnTo>
                  <a:lnTo>
                    <a:pt x="484" y="922"/>
                  </a:lnTo>
                  <a:close/>
                  <a:moveTo>
                    <a:pt x="438" y="187"/>
                  </a:moveTo>
                  <a:lnTo>
                    <a:pt x="392" y="190"/>
                  </a:lnTo>
                  <a:lnTo>
                    <a:pt x="348" y="199"/>
                  </a:lnTo>
                  <a:lnTo>
                    <a:pt x="307" y="214"/>
                  </a:lnTo>
                  <a:lnTo>
                    <a:pt x="269" y="236"/>
                  </a:lnTo>
                  <a:lnTo>
                    <a:pt x="235" y="262"/>
                  </a:lnTo>
                  <a:lnTo>
                    <a:pt x="205" y="292"/>
                  </a:lnTo>
                  <a:lnTo>
                    <a:pt x="178" y="327"/>
                  </a:lnTo>
                  <a:lnTo>
                    <a:pt x="157" y="365"/>
                  </a:lnTo>
                  <a:lnTo>
                    <a:pt x="140" y="406"/>
                  </a:lnTo>
                  <a:lnTo>
                    <a:pt x="131" y="449"/>
                  </a:lnTo>
                  <a:lnTo>
                    <a:pt x="128" y="495"/>
                  </a:lnTo>
                  <a:lnTo>
                    <a:pt x="131" y="540"/>
                  </a:lnTo>
                  <a:lnTo>
                    <a:pt x="140" y="583"/>
                  </a:lnTo>
                  <a:lnTo>
                    <a:pt x="157" y="625"/>
                  </a:lnTo>
                  <a:lnTo>
                    <a:pt x="178" y="662"/>
                  </a:lnTo>
                  <a:lnTo>
                    <a:pt x="205" y="697"/>
                  </a:lnTo>
                  <a:lnTo>
                    <a:pt x="235" y="727"/>
                  </a:lnTo>
                  <a:lnTo>
                    <a:pt x="269" y="754"/>
                  </a:lnTo>
                  <a:lnTo>
                    <a:pt x="307" y="775"/>
                  </a:lnTo>
                  <a:lnTo>
                    <a:pt x="348" y="790"/>
                  </a:lnTo>
                  <a:lnTo>
                    <a:pt x="392" y="800"/>
                  </a:lnTo>
                  <a:lnTo>
                    <a:pt x="438" y="804"/>
                  </a:lnTo>
                  <a:lnTo>
                    <a:pt x="484" y="800"/>
                  </a:lnTo>
                  <a:lnTo>
                    <a:pt x="528" y="790"/>
                  </a:lnTo>
                  <a:lnTo>
                    <a:pt x="569" y="775"/>
                  </a:lnTo>
                  <a:lnTo>
                    <a:pt x="607" y="754"/>
                  </a:lnTo>
                  <a:lnTo>
                    <a:pt x="642" y="727"/>
                  </a:lnTo>
                  <a:lnTo>
                    <a:pt x="673" y="697"/>
                  </a:lnTo>
                  <a:lnTo>
                    <a:pt x="698" y="662"/>
                  </a:lnTo>
                  <a:lnTo>
                    <a:pt x="719" y="625"/>
                  </a:lnTo>
                  <a:lnTo>
                    <a:pt x="736" y="583"/>
                  </a:lnTo>
                  <a:lnTo>
                    <a:pt x="745" y="540"/>
                  </a:lnTo>
                  <a:lnTo>
                    <a:pt x="749" y="495"/>
                  </a:lnTo>
                  <a:lnTo>
                    <a:pt x="749" y="473"/>
                  </a:lnTo>
                  <a:lnTo>
                    <a:pt x="460" y="473"/>
                  </a:lnTo>
                  <a:lnTo>
                    <a:pt x="460" y="187"/>
                  </a:lnTo>
                  <a:lnTo>
                    <a:pt x="438" y="187"/>
                  </a:lnTo>
                  <a:close/>
                  <a:moveTo>
                    <a:pt x="516" y="130"/>
                  </a:moveTo>
                  <a:lnTo>
                    <a:pt x="516" y="416"/>
                  </a:lnTo>
                  <a:lnTo>
                    <a:pt x="806" y="416"/>
                  </a:lnTo>
                  <a:lnTo>
                    <a:pt x="802" y="374"/>
                  </a:lnTo>
                  <a:lnTo>
                    <a:pt x="793" y="334"/>
                  </a:lnTo>
                  <a:lnTo>
                    <a:pt x="779" y="296"/>
                  </a:lnTo>
                  <a:lnTo>
                    <a:pt x="759" y="261"/>
                  </a:lnTo>
                  <a:lnTo>
                    <a:pt x="735" y="228"/>
                  </a:lnTo>
                  <a:lnTo>
                    <a:pt x="706" y="200"/>
                  </a:lnTo>
                  <a:lnTo>
                    <a:pt x="674" y="176"/>
                  </a:lnTo>
                  <a:lnTo>
                    <a:pt x="639" y="156"/>
                  </a:lnTo>
                  <a:lnTo>
                    <a:pt x="600" y="141"/>
                  </a:lnTo>
                  <a:lnTo>
                    <a:pt x="559" y="133"/>
                  </a:lnTo>
                  <a:lnTo>
                    <a:pt x="516" y="130"/>
                  </a:lnTo>
                  <a:close/>
                  <a:moveTo>
                    <a:pt x="10" y="0"/>
                  </a:moveTo>
                  <a:lnTo>
                    <a:pt x="1540" y="0"/>
                  </a:lnTo>
                  <a:lnTo>
                    <a:pt x="1543" y="1"/>
                  </a:lnTo>
                  <a:lnTo>
                    <a:pt x="1547" y="2"/>
                  </a:lnTo>
                  <a:lnTo>
                    <a:pt x="1548" y="4"/>
                  </a:lnTo>
                  <a:lnTo>
                    <a:pt x="1549" y="8"/>
                  </a:lnTo>
                  <a:lnTo>
                    <a:pt x="1549" y="2094"/>
                  </a:lnTo>
                  <a:lnTo>
                    <a:pt x="1548" y="2096"/>
                  </a:lnTo>
                  <a:lnTo>
                    <a:pt x="1547" y="2100"/>
                  </a:lnTo>
                  <a:lnTo>
                    <a:pt x="1543" y="2101"/>
                  </a:lnTo>
                  <a:lnTo>
                    <a:pt x="1540" y="2102"/>
                  </a:lnTo>
                  <a:lnTo>
                    <a:pt x="10" y="2102"/>
                  </a:lnTo>
                  <a:lnTo>
                    <a:pt x="6" y="2101"/>
                  </a:lnTo>
                  <a:lnTo>
                    <a:pt x="3" y="2100"/>
                  </a:lnTo>
                  <a:lnTo>
                    <a:pt x="1" y="2096"/>
                  </a:lnTo>
                  <a:lnTo>
                    <a:pt x="0" y="2094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5985473" y="3653412"/>
            <a:ext cx="618992" cy="614118"/>
            <a:chOff x="5871945" y="2004993"/>
            <a:chExt cx="1008063" cy="1000125"/>
          </a:xfrm>
        </p:grpSpPr>
        <p:sp>
          <p:nvSpPr>
            <p:cNvPr id="357" name="Freeform 6"/>
            <p:cNvSpPr>
              <a:spLocks noEditPoints="1"/>
            </p:cNvSpPr>
            <p:nvPr/>
          </p:nvSpPr>
          <p:spPr bwMode="auto">
            <a:xfrm>
              <a:off x="6200558" y="2251056"/>
              <a:ext cx="288925" cy="268288"/>
            </a:xfrm>
            <a:custGeom>
              <a:avLst/>
              <a:gdLst>
                <a:gd name="T0" fmla="*/ 175 w 1088"/>
                <a:gd name="T1" fmla="*/ 556 h 1020"/>
                <a:gd name="T2" fmla="*/ 175 w 1088"/>
                <a:gd name="T3" fmla="*/ 570 h 1020"/>
                <a:gd name="T4" fmla="*/ 186 w 1088"/>
                <a:gd name="T5" fmla="*/ 574 h 1020"/>
                <a:gd name="T6" fmla="*/ 196 w 1088"/>
                <a:gd name="T7" fmla="*/ 565 h 1020"/>
                <a:gd name="T8" fmla="*/ 192 w 1088"/>
                <a:gd name="T9" fmla="*/ 552 h 1020"/>
                <a:gd name="T10" fmla="*/ 85 w 1088"/>
                <a:gd name="T11" fmla="*/ 543 h 1020"/>
                <a:gd name="T12" fmla="*/ 78 w 1088"/>
                <a:gd name="T13" fmla="*/ 556 h 1020"/>
                <a:gd name="T14" fmla="*/ 88 w 1088"/>
                <a:gd name="T15" fmla="*/ 566 h 1020"/>
                <a:gd name="T16" fmla="*/ 98 w 1088"/>
                <a:gd name="T17" fmla="*/ 564 h 1020"/>
                <a:gd name="T18" fmla="*/ 102 w 1088"/>
                <a:gd name="T19" fmla="*/ 550 h 1020"/>
                <a:gd name="T20" fmla="*/ 90 w 1088"/>
                <a:gd name="T21" fmla="*/ 542 h 1020"/>
                <a:gd name="T22" fmla="*/ 267 w 1088"/>
                <a:gd name="T23" fmla="*/ 536 h 1020"/>
                <a:gd name="T24" fmla="*/ 267 w 1088"/>
                <a:gd name="T25" fmla="*/ 550 h 1020"/>
                <a:gd name="T26" fmla="*/ 279 w 1088"/>
                <a:gd name="T27" fmla="*/ 553 h 1020"/>
                <a:gd name="T28" fmla="*/ 288 w 1088"/>
                <a:gd name="T29" fmla="*/ 545 h 1020"/>
                <a:gd name="T30" fmla="*/ 284 w 1088"/>
                <a:gd name="T31" fmla="*/ 531 h 1020"/>
                <a:gd name="T32" fmla="*/ 356 w 1088"/>
                <a:gd name="T33" fmla="*/ 485 h 1020"/>
                <a:gd name="T34" fmla="*/ 348 w 1088"/>
                <a:gd name="T35" fmla="*/ 497 h 1020"/>
                <a:gd name="T36" fmla="*/ 356 w 1088"/>
                <a:gd name="T37" fmla="*/ 507 h 1020"/>
                <a:gd name="T38" fmla="*/ 370 w 1088"/>
                <a:gd name="T39" fmla="*/ 502 h 1020"/>
                <a:gd name="T40" fmla="*/ 369 w 1088"/>
                <a:gd name="T41" fmla="*/ 488 h 1020"/>
                <a:gd name="T42" fmla="*/ 425 w 1088"/>
                <a:gd name="T43" fmla="*/ 415 h 1020"/>
                <a:gd name="T44" fmla="*/ 413 w 1088"/>
                <a:gd name="T45" fmla="*/ 425 h 1020"/>
                <a:gd name="T46" fmla="*/ 418 w 1088"/>
                <a:gd name="T47" fmla="*/ 437 h 1020"/>
                <a:gd name="T48" fmla="*/ 432 w 1088"/>
                <a:gd name="T49" fmla="*/ 437 h 1020"/>
                <a:gd name="T50" fmla="*/ 436 w 1088"/>
                <a:gd name="T51" fmla="*/ 423 h 1020"/>
                <a:gd name="T52" fmla="*/ 425 w 1088"/>
                <a:gd name="T53" fmla="*/ 415 h 1020"/>
                <a:gd name="T54" fmla="*/ 458 w 1088"/>
                <a:gd name="T55" fmla="*/ 336 h 1020"/>
                <a:gd name="T56" fmla="*/ 457 w 1088"/>
                <a:gd name="T57" fmla="*/ 350 h 1020"/>
                <a:gd name="T58" fmla="*/ 467 w 1088"/>
                <a:gd name="T59" fmla="*/ 355 h 1020"/>
                <a:gd name="T60" fmla="*/ 479 w 1088"/>
                <a:gd name="T61" fmla="*/ 347 h 1020"/>
                <a:gd name="T62" fmla="*/ 474 w 1088"/>
                <a:gd name="T63" fmla="*/ 333 h 1020"/>
                <a:gd name="T64" fmla="*/ 479 w 1088"/>
                <a:gd name="T65" fmla="*/ 236 h 1020"/>
                <a:gd name="T66" fmla="*/ 471 w 1088"/>
                <a:gd name="T67" fmla="*/ 247 h 1020"/>
                <a:gd name="T68" fmla="*/ 474 w 1088"/>
                <a:gd name="T69" fmla="*/ 260 h 1020"/>
                <a:gd name="T70" fmla="*/ 489 w 1088"/>
                <a:gd name="T71" fmla="*/ 260 h 1020"/>
                <a:gd name="T72" fmla="*/ 494 w 1088"/>
                <a:gd name="T73" fmla="*/ 249 h 1020"/>
                <a:gd name="T74" fmla="*/ 493 w 1088"/>
                <a:gd name="T75" fmla="*/ 243 h 1020"/>
                <a:gd name="T76" fmla="*/ 482 w 1088"/>
                <a:gd name="T77" fmla="*/ 234 h 1020"/>
                <a:gd name="T78" fmla="*/ 458 w 1088"/>
                <a:gd name="T79" fmla="*/ 146 h 1020"/>
                <a:gd name="T80" fmla="*/ 458 w 1088"/>
                <a:gd name="T81" fmla="*/ 161 h 1020"/>
                <a:gd name="T82" fmla="*/ 469 w 1088"/>
                <a:gd name="T83" fmla="*/ 166 h 1020"/>
                <a:gd name="T84" fmla="*/ 479 w 1088"/>
                <a:gd name="T85" fmla="*/ 158 h 1020"/>
                <a:gd name="T86" fmla="*/ 475 w 1088"/>
                <a:gd name="T87" fmla="*/ 144 h 1020"/>
                <a:gd name="T88" fmla="*/ 424 w 1088"/>
                <a:gd name="T89" fmla="*/ 57 h 1020"/>
                <a:gd name="T90" fmla="*/ 415 w 1088"/>
                <a:gd name="T91" fmla="*/ 68 h 1020"/>
                <a:gd name="T92" fmla="*/ 423 w 1088"/>
                <a:gd name="T93" fmla="*/ 80 h 1020"/>
                <a:gd name="T94" fmla="*/ 437 w 1088"/>
                <a:gd name="T95" fmla="*/ 77 h 1020"/>
                <a:gd name="T96" fmla="*/ 437 w 1088"/>
                <a:gd name="T97" fmla="*/ 63 h 1020"/>
                <a:gd name="T98" fmla="*/ 574 w 1088"/>
                <a:gd name="T99" fmla="*/ 0 h 1020"/>
                <a:gd name="T100" fmla="*/ 804 w 1088"/>
                <a:gd name="T101" fmla="*/ 48 h 1020"/>
                <a:gd name="T102" fmla="*/ 990 w 1088"/>
                <a:gd name="T103" fmla="*/ 179 h 1020"/>
                <a:gd name="T104" fmla="*/ 1088 w 1088"/>
                <a:gd name="T105" fmla="*/ 821 h 1020"/>
                <a:gd name="T106" fmla="*/ 964 w 1088"/>
                <a:gd name="T107" fmla="*/ 986 h 1020"/>
                <a:gd name="T108" fmla="*/ 103 w 1088"/>
                <a:gd name="T109" fmla="*/ 895 h 1020"/>
                <a:gd name="T110" fmla="*/ 13 w 1088"/>
                <a:gd name="T111" fmla="*/ 687 h 1020"/>
                <a:gd name="T112" fmla="*/ 4 w 1088"/>
                <a:gd name="T113" fmla="*/ 531 h 1020"/>
                <a:gd name="T114" fmla="*/ 14 w 1088"/>
                <a:gd name="T115" fmla="*/ 522 h 1020"/>
                <a:gd name="T116" fmla="*/ 8 w 1088"/>
                <a:gd name="T117" fmla="*/ 509 h 1020"/>
                <a:gd name="T118" fmla="*/ 29 w 1088"/>
                <a:gd name="T119" fmla="*/ 390 h 1020"/>
                <a:gd name="T120" fmla="*/ 148 w 1088"/>
                <a:gd name="T121" fmla="*/ 188 h 1020"/>
                <a:gd name="T122" fmla="*/ 337 w 1088"/>
                <a:gd name="T123" fmla="*/ 51 h 1020"/>
                <a:gd name="T124" fmla="*/ 574 w 1088"/>
                <a:gd name="T125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1020">
                  <a:moveTo>
                    <a:pt x="185" y="550"/>
                  </a:moveTo>
                  <a:lnTo>
                    <a:pt x="180" y="551"/>
                  </a:lnTo>
                  <a:lnTo>
                    <a:pt x="178" y="553"/>
                  </a:lnTo>
                  <a:lnTo>
                    <a:pt x="175" y="556"/>
                  </a:lnTo>
                  <a:lnTo>
                    <a:pt x="173" y="559"/>
                  </a:lnTo>
                  <a:lnTo>
                    <a:pt x="173" y="563"/>
                  </a:lnTo>
                  <a:lnTo>
                    <a:pt x="174" y="566"/>
                  </a:lnTo>
                  <a:lnTo>
                    <a:pt x="175" y="570"/>
                  </a:lnTo>
                  <a:lnTo>
                    <a:pt x="179" y="572"/>
                  </a:lnTo>
                  <a:lnTo>
                    <a:pt x="181" y="573"/>
                  </a:lnTo>
                  <a:lnTo>
                    <a:pt x="185" y="574"/>
                  </a:lnTo>
                  <a:lnTo>
                    <a:pt x="186" y="574"/>
                  </a:lnTo>
                  <a:lnTo>
                    <a:pt x="189" y="573"/>
                  </a:lnTo>
                  <a:lnTo>
                    <a:pt x="193" y="571"/>
                  </a:lnTo>
                  <a:lnTo>
                    <a:pt x="195" y="569"/>
                  </a:lnTo>
                  <a:lnTo>
                    <a:pt x="196" y="565"/>
                  </a:lnTo>
                  <a:lnTo>
                    <a:pt x="197" y="562"/>
                  </a:lnTo>
                  <a:lnTo>
                    <a:pt x="196" y="558"/>
                  </a:lnTo>
                  <a:lnTo>
                    <a:pt x="194" y="555"/>
                  </a:lnTo>
                  <a:lnTo>
                    <a:pt x="192" y="552"/>
                  </a:lnTo>
                  <a:lnTo>
                    <a:pt x="188" y="550"/>
                  </a:lnTo>
                  <a:lnTo>
                    <a:pt x="185" y="550"/>
                  </a:lnTo>
                  <a:close/>
                  <a:moveTo>
                    <a:pt x="90" y="542"/>
                  </a:moveTo>
                  <a:lnTo>
                    <a:pt x="85" y="543"/>
                  </a:lnTo>
                  <a:lnTo>
                    <a:pt x="83" y="545"/>
                  </a:lnTo>
                  <a:lnTo>
                    <a:pt x="81" y="548"/>
                  </a:lnTo>
                  <a:lnTo>
                    <a:pt x="78" y="551"/>
                  </a:lnTo>
                  <a:lnTo>
                    <a:pt x="78" y="556"/>
                  </a:lnTo>
                  <a:lnTo>
                    <a:pt x="80" y="559"/>
                  </a:lnTo>
                  <a:lnTo>
                    <a:pt x="82" y="562"/>
                  </a:lnTo>
                  <a:lnTo>
                    <a:pt x="84" y="564"/>
                  </a:lnTo>
                  <a:lnTo>
                    <a:pt x="88" y="566"/>
                  </a:lnTo>
                  <a:lnTo>
                    <a:pt x="89" y="566"/>
                  </a:lnTo>
                  <a:lnTo>
                    <a:pt x="91" y="566"/>
                  </a:lnTo>
                  <a:lnTo>
                    <a:pt x="95" y="566"/>
                  </a:lnTo>
                  <a:lnTo>
                    <a:pt x="98" y="564"/>
                  </a:lnTo>
                  <a:lnTo>
                    <a:pt x="101" y="560"/>
                  </a:lnTo>
                  <a:lnTo>
                    <a:pt x="103" y="557"/>
                  </a:lnTo>
                  <a:lnTo>
                    <a:pt x="103" y="553"/>
                  </a:lnTo>
                  <a:lnTo>
                    <a:pt x="102" y="550"/>
                  </a:lnTo>
                  <a:lnTo>
                    <a:pt x="99" y="546"/>
                  </a:lnTo>
                  <a:lnTo>
                    <a:pt x="97" y="544"/>
                  </a:lnTo>
                  <a:lnTo>
                    <a:pt x="94" y="543"/>
                  </a:lnTo>
                  <a:lnTo>
                    <a:pt x="90" y="542"/>
                  </a:lnTo>
                  <a:close/>
                  <a:moveTo>
                    <a:pt x="277" y="530"/>
                  </a:moveTo>
                  <a:lnTo>
                    <a:pt x="273" y="531"/>
                  </a:lnTo>
                  <a:lnTo>
                    <a:pt x="270" y="533"/>
                  </a:lnTo>
                  <a:lnTo>
                    <a:pt x="267" y="536"/>
                  </a:lnTo>
                  <a:lnTo>
                    <a:pt x="266" y="538"/>
                  </a:lnTo>
                  <a:lnTo>
                    <a:pt x="265" y="543"/>
                  </a:lnTo>
                  <a:lnTo>
                    <a:pt x="266" y="546"/>
                  </a:lnTo>
                  <a:lnTo>
                    <a:pt x="267" y="550"/>
                  </a:lnTo>
                  <a:lnTo>
                    <a:pt x="271" y="552"/>
                  </a:lnTo>
                  <a:lnTo>
                    <a:pt x="273" y="553"/>
                  </a:lnTo>
                  <a:lnTo>
                    <a:pt x="277" y="553"/>
                  </a:lnTo>
                  <a:lnTo>
                    <a:pt x="279" y="553"/>
                  </a:lnTo>
                  <a:lnTo>
                    <a:pt x="281" y="553"/>
                  </a:lnTo>
                  <a:lnTo>
                    <a:pt x="285" y="551"/>
                  </a:lnTo>
                  <a:lnTo>
                    <a:pt x="287" y="549"/>
                  </a:lnTo>
                  <a:lnTo>
                    <a:pt x="288" y="545"/>
                  </a:lnTo>
                  <a:lnTo>
                    <a:pt x="290" y="542"/>
                  </a:lnTo>
                  <a:lnTo>
                    <a:pt x="288" y="537"/>
                  </a:lnTo>
                  <a:lnTo>
                    <a:pt x="287" y="535"/>
                  </a:lnTo>
                  <a:lnTo>
                    <a:pt x="284" y="531"/>
                  </a:lnTo>
                  <a:lnTo>
                    <a:pt x="280" y="530"/>
                  </a:lnTo>
                  <a:lnTo>
                    <a:pt x="277" y="530"/>
                  </a:lnTo>
                  <a:close/>
                  <a:moveTo>
                    <a:pt x="360" y="484"/>
                  </a:moveTo>
                  <a:lnTo>
                    <a:pt x="356" y="485"/>
                  </a:lnTo>
                  <a:lnTo>
                    <a:pt x="353" y="486"/>
                  </a:lnTo>
                  <a:lnTo>
                    <a:pt x="349" y="490"/>
                  </a:lnTo>
                  <a:lnTo>
                    <a:pt x="348" y="492"/>
                  </a:lnTo>
                  <a:lnTo>
                    <a:pt x="348" y="497"/>
                  </a:lnTo>
                  <a:lnTo>
                    <a:pt x="348" y="500"/>
                  </a:lnTo>
                  <a:lnTo>
                    <a:pt x="350" y="504"/>
                  </a:lnTo>
                  <a:lnTo>
                    <a:pt x="353" y="506"/>
                  </a:lnTo>
                  <a:lnTo>
                    <a:pt x="356" y="507"/>
                  </a:lnTo>
                  <a:lnTo>
                    <a:pt x="360" y="508"/>
                  </a:lnTo>
                  <a:lnTo>
                    <a:pt x="363" y="507"/>
                  </a:lnTo>
                  <a:lnTo>
                    <a:pt x="367" y="505"/>
                  </a:lnTo>
                  <a:lnTo>
                    <a:pt x="370" y="502"/>
                  </a:lnTo>
                  <a:lnTo>
                    <a:pt x="371" y="499"/>
                  </a:lnTo>
                  <a:lnTo>
                    <a:pt x="371" y="495"/>
                  </a:lnTo>
                  <a:lnTo>
                    <a:pt x="371" y="492"/>
                  </a:lnTo>
                  <a:lnTo>
                    <a:pt x="369" y="488"/>
                  </a:lnTo>
                  <a:lnTo>
                    <a:pt x="367" y="486"/>
                  </a:lnTo>
                  <a:lnTo>
                    <a:pt x="363" y="484"/>
                  </a:lnTo>
                  <a:lnTo>
                    <a:pt x="360" y="484"/>
                  </a:lnTo>
                  <a:close/>
                  <a:moveTo>
                    <a:pt x="425" y="415"/>
                  </a:moveTo>
                  <a:lnTo>
                    <a:pt x="420" y="417"/>
                  </a:lnTo>
                  <a:lnTo>
                    <a:pt x="418" y="418"/>
                  </a:lnTo>
                  <a:lnTo>
                    <a:pt x="415" y="421"/>
                  </a:lnTo>
                  <a:lnTo>
                    <a:pt x="413" y="425"/>
                  </a:lnTo>
                  <a:lnTo>
                    <a:pt x="412" y="428"/>
                  </a:lnTo>
                  <a:lnTo>
                    <a:pt x="413" y="432"/>
                  </a:lnTo>
                  <a:lnTo>
                    <a:pt x="416" y="434"/>
                  </a:lnTo>
                  <a:lnTo>
                    <a:pt x="418" y="437"/>
                  </a:lnTo>
                  <a:lnTo>
                    <a:pt x="422" y="439"/>
                  </a:lnTo>
                  <a:lnTo>
                    <a:pt x="425" y="440"/>
                  </a:lnTo>
                  <a:lnTo>
                    <a:pt x="429" y="439"/>
                  </a:lnTo>
                  <a:lnTo>
                    <a:pt x="432" y="437"/>
                  </a:lnTo>
                  <a:lnTo>
                    <a:pt x="434" y="434"/>
                  </a:lnTo>
                  <a:lnTo>
                    <a:pt x="437" y="430"/>
                  </a:lnTo>
                  <a:lnTo>
                    <a:pt x="437" y="427"/>
                  </a:lnTo>
                  <a:lnTo>
                    <a:pt x="436" y="423"/>
                  </a:lnTo>
                  <a:lnTo>
                    <a:pt x="434" y="420"/>
                  </a:lnTo>
                  <a:lnTo>
                    <a:pt x="432" y="418"/>
                  </a:lnTo>
                  <a:lnTo>
                    <a:pt x="429" y="415"/>
                  </a:lnTo>
                  <a:lnTo>
                    <a:pt x="425" y="415"/>
                  </a:lnTo>
                  <a:close/>
                  <a:moveTo>
                    <a:pt x="467" y="332"/>
                  </a:moveTo>
                  <a:lnTo>
                    <a:pt x="464" y="332"/>
                  </a:lnTo>
                  <a:lnTo>
                    <a:pt x="460" y="334"/>
                  </a:lnTo>
                  <a:lnTo>
                    <a:pt x="458" y="336"/>
                  </a:lnTo>
                  <a:lnTo>
                    <a:pt x="455" y="340"/>
                  </a:lnTo>
                  <a:lnTo>
                    <a:pt x="454" y="343"/>
                  </a:lnTo>
                  <a:lnTo>
                    <a:pt x="455" y="347"/>
                  </a:lnTo>
                  <a:lnTo>
                    <a:pt x="457" y="350"/>
                  </a:lnTo>
                  <a:lnTo>
                    <a:pt x="460" y="353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7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6" y="350"/>
                  </a:lnTo>
                  <a:lnTo>
                    <a:pt x="479" y="347"/>
                  </a:lnTo>
                  <a:lnTo>
                    <a:pt x="479" y="343"/>
                  </a:lnTo>
                  <a:lnTo>
                    <a:pt x="479" y="339"/>
                  </a:lnTo>
                  <a:lnTo>
                    <a:pt x="476" y="336"/>
                  </a:lnTo>
                  <a:lnTo>
                    <a:pt x="474" y="333"/>
                  </a:lnTo>
                  <a:lnTo>
                    <a:pt x="471" y="332"/>
                  </a:lnTo>
                  <a:lnTo>
                    <a:pt x="467" y="332"/>
                  </a:lnTo>
                  <a:close/>
                  <a:moveTo>
                    <a:pt x="482" y="234"/>
                  </a:moveTo>
                  <a:lnTo>
                    <a:pt x="479" y="236"/>
                  </a:lnTo>
                  <a:lnTo>
                    <a:pt x="475" y="237"/>
                  </a:lnTo>
                  <a:lnTo>
                    <a:pt x="473" y="239"/>
                  </a:lnTo>
                  <a:lnTo>
                    <a:pt x="471" y="243"/>
                  </a:lnTo>
                  <a:lnTo>
                    <a:pt x="471" y="247"/>
                  </a:lnTo>
                  <a:lnTo>
                    <a:pt x="471" y="251"/>
                  </a:lnTo>
                  <a:lnTo>
                    <a:pt x="471" y="254"/>
                  </a:lnTo>
                  <a:lnTo>
                    <a:pt x="472" y="258"/>
                  </a:lnTo>
                  <a:lnTo>
                    <a:pt x="474" y="260"/>
                  </a:lnTo>
                  <a:lnTo>
                    <a:pt x="478" y="262"/>
                  </a:lnTo>
                  <a:lnTo>
                    <a:pt x="482" y="262"/>
                  </a:lnTo>
                  <a:lnTo>
                    <a:pt x="486" y="262"/>
                  </a:lnTo>
                  <a:lnTo>
                    <a:pt x="489" y="260"/>
                  </a:lnTo>
                  <a:lnTo>
                    <a:pt x="492" y="258"/>
                  </a:lnTo>
                  <a:lnTo>
                    <a:pt x="493" y="254"/>
                  </a:lnTo>
                  <a:lnTo>
                    <a:pt x="494" y="251"/>
                  </a:lnTo>
                  <a:lnTo>
                    <a:pt x="494" y="249"/>
                  </a:lnTo>
                  <a:lnTo>
                    <a:pt x="494" y="248"/>
                  </a:lnTo>
                  <a:lnTo>
                    <a:pt x="494" y="247"/>
                  </a:lnTo>
                  <a:lnTo>
                    <a:pt x="494" y="247"/>
                  </a:lnTo>
                  <a:lnTo>
                    <a:pt x="493" y="243"/>
                  </a:lnTo>
                  <a:lnTo>
                    <a:pt x="492" y="239"/>
                  </a:lnTo>
                  <a:lnTo>
                    <a:pt x="489" y="237"/>
                  </a:lnTo>
                  <a:lnTo>
                    <a:pt x="486" y="236"/>
                  </a:lnTo>
                  <a:lnTo>
                    <a:pt x="482" y="234"/>
                  </a:lnTo>
                  <a:close/>
                  <a:moveTo>
                    <a:pt x="468" y="142"/>
                  </a:moveTo>
                  <a:lnTo>
                    <a:pt x="465" y="143"/>
                  </a:lnTo>
                  <a:lnTo>
                    <a:pt x="461" y="144"/>
                  </a:lnTo>
                  <a:lnTo>
                    <a:pt x="458" y="146"/>
                  </a:lnTo>
                  <a:lnTo>
                    <a:pt x="457" y="150"/>
                  </a:lnTo>
                  <a:lnTo>
                    <a:pt x="455" y="153"/>
                  </a:lnTo>
                  <a:lnTo>
                    <a:pt x="457" y="157"/>
                  </a:lnTo>
                  <a:lnTo>
                    <a:pt x="458" y="161"/>
                  </a:lnTo>
                  <a:lnTo>
                    <a:pt x="461" y="164"/>
                  </a:lnTo>
                  <a:lnTo>
                    <a:pt x="465" y="165"/>
                  </a:lnTo>
                  <a:lnTo>
                    <a:pt x="468" y="166"/>
                  </a:lnTo>
                  <a:lnTo>
                    <a:pt x="469" y="166"/>
                  </a:lnTo>
                  <a:lnTo>
                    <a:pt x="472" y="165"/>
                  </a:lnTo>
                  <a:lnTo>
                    <a:pt x="475" y="164"/>
                  </a:lnTo>
                  <a:lnTo>
                    <a:pt x="478" y="161"/>
                  </a:lnTo>
                  <a:lnTo>
                    <a:pt x="479" y="158"/>
                  </a:lnTo>
                  <a:lnTo>
                    <a:pt x="480" y="154"/>
                  </a:lnTo>
                  <a:lnTo>
                    <a:pt x="480" y="150"/>
                  </a:lnTo>
                  <a:lnTo>
                    <a:pt x="478" y="146"/>
                  </a:lnTo>
                  <a:lnTo>
                    <a:pt x="475" y="144"/>
                  </a:lnTo>
                  <a:lnTo>
                    <a:pt x="472" y="143"/>
                  </a:lnTo>
                  <a:lnTo>
                    <a:pt x="468" y="142"/>
                  </a:lnTo>
                  <a:close/>
                  <a:moveTo>
                    <a:pt x="427" y="57"/>
                  </a:moveTo>
                  <a:lnTo>
                    <a:pt x="424" y="57"/>
                  </a:lnTo>
                  <a:lnTo>
                    <a:pt x="420" y="59"/>
                  </a:lnTo>
                  <a:lnTo>
                    <a:pt x="417" y="62"/>
                  </a:lnTo>
                  <a:lnTo>
                    <a:pt x="416" y="65"/>
                  </a:lnTo>
                  <a:lnTo>
                    <a:pt x="415" y="68"/>
                  </a:lnTo>
                  <a:lnTo>
                    <a:pt x="416" y="72"/>
                  </a:lnTo>
                  <a:lnTo>
                    <a:pt x="417" y="75"/>
                  </a:lnTo>
                  <a:lnTo>
                    <a:pt x="419" y="79"/>
                  </a:lnTo>
                  <a:lnTo>
                    <a:pt x="423" y="80"/>
                  </a:lnTo>
                  <a:lnTo>
                    <a:pt x="427" y="81"/>
                  </a:lnTo>
                  <a:lnTo>
                    <a:pt x="431" y="80"/>
                  </a:lnTo>
                  <a:lnTo>
                    <a:pt x="433" y="79"/>
                  </a:lnTo>
                  <a:lnTo>
                    <a:pt x="437" y="77"/>
                  </a:lnTo>
                  <a:lnTo>
                    <a:pt x="438" y="73"/>
                  </a:lnTo>
                  <a:lnTo>
                    <a:pt x="439" y="70"/>
                  </a:lnTo>
                  <a:lnTo>
                    <a:pt x="439" y="66"/>
                  </a:lnTo>
                  <a:lnTo>
                    <a:pt x="437" y="63"/>
                  </a:lnTo>
                  <a:lnTo>
                    <a:pt x="434" y="59"/>
                  </a:lnTo>
                  <a:lnTo>
                    <a:pt x="431" y="58"/>
                  </a:lnTo>
                  <a:lnTo>
                    <a:pt x="427" y="57"/>
                  </a:lnTo>
                  <a:close/>
                  <a:moveTo>
                    <a:pt x="574" y="0"/>
                  </a:moveTo>
                  <a:lnTo>
                    <a:pt x="635" y="3"/>
                  </a:lnTo>
                  <a:lnTo>
                    <a:pt x="694" y="13"/>
                  </a:lnTo>
                  <a:lnTo>
                    <a:pt x="751" y="28"/>
                  </a:lnTo>
                  <a:lnTo>
                    <a:pt x="804" y="48"/>
                  </a:lnTo>
                  <a:lnTo>
                    <a:pt x="856" y="73"/>
                  </a:lnTo>
                  <a:lnTo>
                    <a:pt x="904" y="104"/>
                  </a:lnTo>
                  <a:lnTo>
                    <a:pt x="949" y="139"/>
                  </a:lnTo>
                  <a:lnTo>
                    <a:pt x="990" y="179"/>
                  </a:lnTo>
                  <a:lnTo>
                    <a:pt x="1027" y="222"/>
                  </a:lnTo>
                  <a:lnTo>
                    <a:pt x="1060" y="268"/>
                  </a:lnTo>
                  <a:lnTo>
                    <a:pt x="1088" y="318"/>
                  </a:lnTo>
                  <a:lnTo>
                    <a:pt x="1088" y="821"/>
                  </a:lnTo>
                  <a:lnTo>
                    <a:pt x="1062" y="867"/>
                  </a:lnTo>
                  <a:lnTo>
                    <a:pt x="1033" y="910"/>
                  </a:lnTo>
                  <a:lnTo>
                    <a:pt x="1000" y="949"/>
                  </a:lnTo>
                  <a:lnTo>
                    <a:pt x="964" y="986"/>
                  </a:lnTo>
                  <a:lnTo>
                    <a:pt x="925" y="1020"/>
                  </a:lnTo>
                  <a:lnTo>
                    <a:pt x="925" y="157"/>
                  </a:lnTo>
                  <a:lnTo>
                    <a:pt x="138" y="940"/>
                  </a:lnTo>
                  <a:lnTo>
                    <a:pt x="103" y="895"/>
                  </a:lnTo>
                  <a:lnTo>
                    <a:pt x="74" y="847"/>
                  </a:lnTo>
                  <a:lnTo>
                    <a:pt x="48" y="796"/>
                  </a:lnTo>
                  <a:lnTo>
                    <a:pt x="28" y="743"/>
                  </a:lnTo>
                  <a:lnTo>
                    <a:pt x="13" y="687"/>
                  </a:lnTo>
                  <a:lnTo>
                    <a:pt x="4" y="630"/>
                  </a:lnTo>
                  <a:lnTo>
                    <a:pt x="0" y="570"/>
                  </a:lnTo>
                  <a:lnTo>
                    <a:pt x="2" y="530"/>
                  </a:lnTo>
                  <a:lnTo>
                    <a:pt x="4" y="531"/>
                  </a:lnTo>
                  <a:lnTo>
                    <a:pt x="7" y="530"/>
                  </a:lnTo>
                  <a:lnTo>
                    <a:pt x="11" y="528"/>
                  </a:lnTo>
                  <a:lnTo>
                    <a:pt x="13" y="526"/>
                  </a:lnTo>
                  <a:lnTo>
                    <a:pt x="14" y="522"/>
                  </a:lnTo>
                  <a:lnTo>
                    <a:pt x="15" y="517"/>
                  </a:lnTo>
                  <a:lnTo>
                    <a:pt x="14" y="514"/>
                  </a:lnTo>
                  <a:lnTo>
                    <a:pt x="12" y="512"/>
                  </a:lnTo>
                  <a:lnTo>
                    <a:pt x="8" y="509"/>
                  </a:lnTo>
                  <a:lnTo>
                    <a:pt x="6" y="508"/>
                  </a:lnTo>
                  <a:lnTo>
                    <a:pt x="4" y="508"/>
                  </a:lnTo>
                  <a:lnTo>
                    <a:pt x="14" y="448"/>
                  </a:lnTo>
                  <a:lnTo>
                    <a:pt x="29" y="390"/>
                  </a:lnTo>
                  <a:lnTo>
                    <a:pt x="52" y="335"/>
                  </a:lnTo>
                  <a:lnTo>
                    <a:pt x="78" y="283"/>
                  </a:lnTo>
                  <a:lnTo>
                    <a:pt x="111" y="233"/>
                  </a:lnTo>
                  <a:lnTo>
                    <a:pt x="148" y="188"/>
                  </a:lnTo>
                  <a:lnTo>
                    <a:pt x="190" y="147"/>
                  </a:lnTo>
                  <a:lnTo>
                    <a:pt x="236" y="110"/>
                  </a:lnTo>
                  <a:lnTo>
                    <a:pt x="285" y="78"/>
                  </a:lnTo>
                  <a:lnTo>
                    <a:pt x="337" y="51"/>
                  </a:lnTo>
                  <a:lnTo>
                    <a:pt x="392" y="29"/>
                  </a:lnTo>
                  <a:lnTo>
                    <a:pt x="451" y="13"/>
                  </a:lnTo>
                  <a:lnTo>
                    <a:pt x="511" y="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7"/>
            <p:cNvSpPr>
              <a:spLocks noEditPoints="1"/>
            </p:cNvSpPr>
            <p:nvPr/>
          </p:nvSpPr>
          <p:spPr bwMode="auto">
            <a:xfrm>
              <a:off x="5871945" y="2004993"/>
              <a:ext cx="1008063" cy="1000125"/>
            </a:xfrm>
            <a:custGeom>
              <a:avLst/>
              <a:gdLst>
                <a:gd name="T0" fmla="*/ 947 w 3808"/>
                <a:gd name="T1" fmla="*/ 598 h 3779"/>
                <a:gd name="T2" fmla="*/ 899 w 3808"/>
                <a:gd name="T3" fmla="*/ 646 h 3779"/>
                <a:gd name="T4" fmla="*/ 887 w 3808"/>
                <a:gd name="T5" fmla="*/ 737 h 3779"/>
                <a:gd name="T6" fmla="*/ 784 w 3808"/>
                <a:gd name="T7" fmla="*/ 747 h 3779"/>
                <a:gd name="T8" fmla="*/ 735 w 3808"/>
                <a:gd name="T9" fmla="*/ 795 h 3779"/>
                <a:gd name="T10" fmla="*/ 725 w 3808"/>
                <a:gd name="T11" fmla="*/ 3159 h 3779"/>
                <a:gd name="T12" fmla="*/ 748 w 3808"/>
                <a:gd name="T13" fmla="*/ 3226 h 3779"/>
                <a:gd name="T14" fmla="*/ 807 w 3808"/>
                <a:gd name="T15" fmla="*/ 3263 h 3779"/>
                <a:gd name="T16" fmla="*/ 2557 w 3808"/>
                <a:gd name="T17" fmla="*/ 3263 h 3779"/>
                <a:gd name="T18" fmla="*/ 2616 w 3808"/>
                <a:gd name="T19" fmla="*/ 3226 h 3779"/>
                <a:gd name="T20" fmla="*/ 2639 w 3808"/>
                <a:gd name="T21" fmla="*/ 3159 h 3779"/>
                <a:gd name="T22" fmla="*/ 2720 w 3808"/>
                <a:gd name="T23" fmla="*/ 3113 h 3779"/>
                <a:gd name="T24" fmla="*/ 2778 w 3808"/>
                <a:gd name="T25" fmla="*/ 3076 h 3779"/>
                <a:gd name="T26" fmla="*/ 2801 w 3808"/>
                <a:gd name="T27" fmla="*/ 3010 h 3779"/>
                <a:gd name="T28" fmla="*/ 2791 w 3808"/>
                <a:gd name="T29" fmla="*/ 646 h 3779"/>
                <a:gd name="T30" fmla="*/ 2742 w 3808"/>
                <a:gd name="T31" fmla="*/ 598 h 3779"/>
                <a:gd name="T32" fmla="*/ 993 w 3808"/>
                <a:gd name="T33" fmla="*/ 587 h 3779"/>
                <a:gd name="T34" fmla="*/ 2142 w 3808"/>
                <a:gd name="T35" fmla="*/ 15 h 3779"/>
                <a:gd name="T36" fmla="*/ 2484 w 3808"/>
                <a:gd name="T37" fmla="*/ 89 h 3779"/>
                <a:gd name="T38" fmla="*/ 2799 w 3808"/>
                <a:gd name="T39" fmla="*/ 222 h 3779"/>
                <a:gd name="T40" fmla="*/ 3082 w 3808"/>
                <a:gd name="T41" fmla="*/ 406 h 3779"/>
                <a:gd name="T42" fmla="*/ 3327 w 3808"/>
                <a:gd name="T43" fmla="*/ 635 h 3779"/>
                <a:gd name="T44" fmla="*/ 3527 w 3808"/>
                <a:gd name="T45" fmla="*/ 904 h 3779"/>
                <a:gd name="T46" fmla="*/ 3679 w 3808"/>
                <a:gd name="T47" fmla="*/ 1207 h 3779"/>
                <a:gd name="T48" fmla="*/ 3774 w 3808"/>
                <a:gd name="T49" fmla="*/ 1537 h 3779"/>
                <a:gd name="T50" fmla="*/ 3808 w 3808"/>
                <a:gd name="T51" fmla="*/ 1890 h 3779"/>
                <a:gd name="T52" fmla="*/ 3774 w 3808"/>
                <a:gd name="T53" fmla="*/ 2243 h 3779"/>
                <a:gd name="T54" fmla="*/ 3679 w 3808"/>
                <a:gd name="T55" fmla="*/ 2572 h 3779"/>
                <a:gd name="T56" fmla="*/ 3527 w 3808"/>
                <a:gd name="T57" fmla="*/ 2875 h 3779"/>
                <a:gd name="T58" fmla="*/ 3327 w 3808"/>
                <a:gd name="T59" fmla="*/ 3144 h 3779"/>
                <a:gd name="T60" fmla="*/ 3082 w 3808"/>
                <a:gd name="T61" fmla="*/ 3374 h 3779"/>
                <a:gd name="T62" fmla="*/ 2799 w 3808"/>
                <a:gd name="T63" fmla="*/ 3559 h 3779"/>
                <a:gd name="T64" fmla="*/ 2484 w 3808"/>
                <a:gd name="T65" fmla="*/ 3690 h 3779"/>
                <a:gd name="T66" fmla="*/ 2142 w 3808"/>
                <a:gd name="T67" fmla="*/ 3765 h 3779"/>
                <a:gd name="T68" fmla="*/ 1784 w 3808"/>
                <a:gd name="T69" fmla="*/ 3776 h 3779"/>
                <a:gd name="T70" fmla="*/ 1435 w 3808"/>
                <a:gd name="T71" fmla="*/ 3722 h 3779"/>
                <a:gd name="T72" fmla="*/ 1110 w 3808"/>
                <a:gd name="T73" fmla="*/ 3608 h 3779"/>
                <a:gd name="T74" fmla="*/ 816 w 3808"/>
                <a:gd name="T75" fmla="*/ 3441 h 3779"/>
                <a:gd name="T76" fmla="*/ 558 w 3808"/>
                <a:gd name="T77" fmla="*/ 3226 h 3779"/>
                <a:gd name="T78" fmla="*/ 341 w 3808"/>
                <a:gd name="T79" fmla="*/ 2969 h 3779"/>
                <a:gd name="T80" fmla="*/ 173 w 3808"/>
                <a:gd name="T81" fmla="*/ 2677 h 3779"/>
                <a:gd name="T82" fmla="*/ 58 w 3808"/>
                <a:gd name="T83" fmla="*/ 2355 h 3779"/>
                <a:gd name="T84" fmla="*/ 4 w 3808"/>
                <a:gd name="T85" fmla="*/ 2010 h 3779"/>
                <a:gd name="T86" fmla="*/ 15 w 3808"/>
                <a:gd name="T87" fmla="*/ 1653 h 3779"/>
                <a:gd name="T88" fmla="*/ 90 w 3808"/>
                <a:gd name="T89" fmla="*/ 1315 h 3779"/>
                <a:gd name="T90" fmla="*/ 223 w 3808"/>
                <a:gd name="T91" fmla="*/ 1001 h 3779"/>
                <a:gd name="T92" fmla="*/ 409 w 3808"/>
                <a:gd name="T93" fmla="*/ 721 h 3779"/>
                <a:gd name="T94" fmla="*/ 640 w 3808"/>
                <a:gd name="T95" fmla="*/ 477 h 3779"/>
                <a:gd name="T96" fmla="*/ 910 w 3808"/>
                <a:gd name="T97" fmla="*/ 277 h 3779"/>
                <a:gd name="T98" fmla="*/ 1215 w 3808"/>
                <a:gd name="T99" fmla="*/ 128 h 3779"/>
                <a:gd name="T100" fmla="*/ 1549 w 3808"/>
                <a:gd name="T101" fmla="*/ 34 h 3779"/>
                <a:gd name="T102" fmla="*/ 1904 w 3808"/>
                <a:gd name="T103" fmla="*/ 0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08" h="3779">
                  <a:moveTo>
                    <a:pt x="993" y="587"/>
                  </a:moveTo>
                  <a:lnTo>
                    <a:pt x="969" y="590"/>
                  </a:lnTo>
                  <a:lnTo>
                    <a:pt x="947" y="598"/>
                  </a:lnTo>
                  <a:lnTo>
                    <a:pt x="927" y="610"/>
                  </a:lnTo>
                  <a:lnTo>
                    <a:pt x="910" y="627"/>
                  </a:lnTo>
                  <a:lnTo>
                    <a:pt x="899" y="646"/>
                  </a:lnTo>
                  <a:lnTo>
                    <a:pt x="891" y="668"/>
                  </a:lnTo>
                  <a:lnTo>
                    <a:pt x="887" y="692"/>
                  </a:lnTo>
                  <a:lnTo>
                    <a:pt x="887" y="737"/>
                  </a:lnTo>
                  <a:lnTo>
                    <a:pt x="831" y="737"/>
                  </a:lnTo>
                  <a:lnTo>
                    <a:pt x="807" y="739"/>
                  </a:lnTo>
                  <a:lnTo>
                    <a:pt x="784" y="747"/>
                  </a:lnTo>
                  <a:lnTo>
                    <a:pt x="765" y="760"/>
                  </a:lnTo>
                  <a:lnTo>
                    <a:pt x="748" y="776"/>
                  </a:lnTo>
                  <a:lnTo>
                    <a:pt x="735" y="795"/>
                  </a:lnTo>
                  <a:lnTo>
                    <a:pt x="727" y="818"/>
                  </a:lnTo>
                  <a:lnTo>
                    <a:pt x="725" y="841"/>
                  </a:lnTo>
                  <a:lnTo>
                    <a:pt x="725" y="3159"/>
                  </a:lnTo>
                  <a:lnTo>
                    <a:pt x="727" y="3184"/>
                  </a:lnTo>
                  <a:lnTo>
                    <a:pt x="735" y="3206"/>
                  </a:lnTo>
                  <a:lnTo>
                    <a:pt x="748" y="3226"/>
                  </a:lnTo>
                  <a:lnTo>
                    <a:pt x="765" y="3242"/>
                  </a:lnTo>
                  <a:lnTo>
                    <a:pt x="784" y="3255"/>
                  </a:lnTo>
                  <a:lnTo>
                    <a:pt x="807" y="3263"/>
                  </a:lnTo>
                  <a:lnTo>
                    <a:pt x="831" y="3265"/>
                  </a:lnTo>
                  <a:lnTo>
                    <a:pt x="2533" y="3265"/>
                  </a:lnTo>
                  <a:lnTo>
                    <a:pt x="2557" y="3263"/>
                  </a:lnTo>
                  <a:lnTo>
                    <a:pt x="2580" y="3255"/>
                  </a:lnTo>
                  <a:lnTo>
                    <a:pt x="2600" y="3242"/>
                  </a:lnTo>
                  <a:lnTo>
                    <a:pt x="2616" y="3226"/>
                  </a:lnTo>
                  <a:lnTo>
                    <a:pt x="2629" y="3206"/>
                  </a:lnTo>
                  <a:lnTo>
                    <a:pt x="2636" y="3184"/>
                  </a:lnTo>
                  <a:lnTo>
                    <a:pt x="2639" y="3159"/>
                  </a:lnTo>
                  <a:lnTo>
                    <a:pt x="2639" y="3115"/>
                  </a:lnTo>
                  <a:lnTo>
                    <a:pt x="2695" y="3115"/>
                  </a:lnTo>
                  <a:lnTo>
                    <a:pt x="2720" y="3113"/>
                  </a:lnTo>
                  <a:lnTo>
                    <a:pt x="2742" y="3105"/>
                  </a:lnTo>
                  <a:lnTo>
                    <a:pt x="2762" y="3092"/>
                  </a:lnTo>
                  <a:lnTo>
                    <a:pt x="2778" y="3076"/>
                  </a:lnTo>
                  <a:lnTo>
                    <a:pt x="2791" y="3056"/>
                  </a:lnTo>
                  <a:lnTo>
                    <a:pt x="2799" y="3034"/>
                  </a:lnTo>
                  <a:lnTo>
                    <a:pt x="2801" y="3010"/>
                  </a:lnTo>
                  <a:lnTo>
                    <a:pt x="2801" y="692"/>
                  </a:lnTo>
                  <a:lnTo>
                    <a:pt x="2799" y="668"/>
                  </a:lnTo>
                  <a:lnTo>
                    <a:pt x="2791" y="646"/>
                  </a:lnTo>
                  <a:lnTo>
                    <a:pt x="2778" y="627"/>
                  </a:lnTo>
                  <a:lnTo>
                    <a:pt x="2762" y="610"/>
                  </a:lnTo>
                  <a:lnTo>
                    <a:pt x="2742" y="598"/>
                  </a:lnTo>
                  <a:lnTo>
                    <a:pt x="2720" y="590"/>
                  </a:lnTo>
                  <a:lnTo>
                    <a:pt x="2695" y="587"/>
                  </a:lnTo>
                  <a:lnTo>
                    <a:pt x="993" y="587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8"/>
            <p:cNvSpPr>
              <a:spLocks/>
            </p:cNvSpPr>
            <p:nvPr/>
          </p:nvSpPr>
          <p:spPr bwMode="auto">
            <a:xfrm>
              <a:off x="6279933" y="2414568"/>
              <a:ext cx="114300" cy="114300"/>
            </a:xfrm>
            <a:custGeom>
              <a:avLst/>
              <a:gdLst>
                <a:gd name="T0" fmla="*/ 433 w 433"/>
                <a:gd name="T1" fmla="*/ 0 h 432"/>
                <a:gd name="T2" fmla="*/ 433 w 433"/>
                <a:gd name="T3" fmla="*/ 432 h 432"/>
                <a:gd name="T4" fmla="*/ 0 w 433"/>
                <a:gd name="T5" fmla="*/ 432 h 432"/>
                <a:gd name="T6" fmla="*/ 433 w 433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432">
                  <a:moveTo>
                    <a:pt x="433" y="0"/>
                  </a:moveTo>
                  <a:lnTo>
                    <a:pt x="433" y="432"/>
                  </a:lnTo>
                  <a:lnTo>
                    <a:pt x="0" y="432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9"/>
            <p:cNvSpPr>
              <a:spLocks/>
            </p:cNvSpPr>
            <p:nvPr/>
          </p:nvSpPr>
          <p:spPr bwMode="auto">
            <a:xfrm>
              <a:off x="6089433" y="2225656"/>
              <a:ext cx="455613" cy="617538"/>
            </a:xfrm>
            <a:custGeom>
              <a:avLst/>
              <a:gdLst>
                <a:gd name="T0" fmla="*/ 9 w 1720"/>
                <a:gd name="T1" fmla="*/ 0 h 2337"/>
                <a:gd name="T2" fmla="*/ 65 w 1720"/>
                <a:gd name="T3" fmla="*/ 0 h 2337"/>
                <a:gd name="T4" fmla="*/ 65 w 1720"/>
                <a:gd name="T5" fmla="*/ 2178 h 2337"/>
                <a:gd name="T6" fmla="*/ 69 w 1720"/>
                <a:gd name="T7" fmla="*/ 2202 h 2337"/>
                <a:gd name="T8" fmla="*/ 77 w 1720"/>
                <a:gd name="T9" fmla="*/ 2224 h 2337"/>
                <a:gd name="T10" fmla="*/ 88 w 1720"/>
                <a:gd name="T11" fmla="*/ 2244 h 2337"/>
                <a:gd name="T12" fmla="*/ 105 w 1720"/>
                <a:gd name="T13" fmla="*/ 2260 h 2337"/>
                <a:gd name="T14" fmla="*/ 125 w 1720"/>
                <a:gd name="T15" fmla="*/ 2273 h 2337"/>
                <a:gd name="T16" fmla="*/ 147 w 1720"/>
                <a:gd name="T17" fmla="*/ 2281 h 2337"/>
                <a:gd name="T18" fmla="*/ 171 w 1720"/>
                <a:gd name="T19" fmla="*/ 2283 h 2337"/>
                <a:gd name="T20" fmla="*/ 1720 w 1720"/>
                <a:gd name="T21" fmla="*/ 2283 h 2337"/>
                <a:gd name="T22" fmla="*/ 1720 w 1720"/>
                <a:gd name="T23" fmla="*/ 2327 h 2337"/>
                <a:gd name="T24" fmla="*/ 1720 w 1720"/>
                <a:gd name="T25" fmla="*/ 2332 h 2337"/>
                <a:gd name="T26" fmla="*/ 1718 w 1720"/>
                <a:gd name="T27" fmla="*/ 2334 h 2337"/>
                <a:gd name="T28" fmla="*/ 1714 w 1720"/>
                <a:gd name="T29" fmla="*/ 2337 h 2337"/>
                <a:gd name="T30" fmla="*/ 1711 w 1720"/>
                <a:gd name="T31" fmla="*/ 2337 h 2337"/>
                <a:gd name="T32" fmla="*/ 9 w 1720"/>
                <a:gd name="T33" fmla="*/ 2337 h 2337"/>
                <a:gd name="T34" fmla="*/ 6 w 1720"/>
                <a:gd name="T35" fmla="*/ 2337 h 2337"/>
                <a:gd name="T36" fmla="*/ 2 w 1720"/>
                <a:gd name="T37" fmla="*/ 2334 h 2337"/>
                <a:gd name="T38" fmla="*/ 0 w 1720"/>
                <a:gd name="T39" fmla="*/ 2332 h 2337"/>
                <a:gd name="T40" fmla="*/ 0 w 1720"/>
                <a:gd name="T41" fmla="*/ 2327 h 2337"/>
                <a:gd name="T42" fmla="*/ 0 w 1720"/>
                <a:gd name="T43" fmla="*/ 9 h 2337"/>
                <a:gd name="T44" fmla="*/ 0 w 1720"/>
                <a:gd name="T45" fmla="*/ 6 h 2337"/>
                <a:gd name="T46" fmla="*/ 2 w 1720"/>
                <a:gd name="T47" fmla="*/ 4 h 2337"/>
                <a:gd name="T48" fmla="*/ 6 w 1720"/>
                <a:gd name="T49" fmla="*/ 1 h 2337"/>
                <a:gd name="T50" fmla="*/ 9 w 1720"/>
                <a:gd name="T51" fmla="*/ 0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0" h="2337">
                  <a:moveTo>
                    <a:pt x="9" y="0"/>
                  </a:moveTo>
                  <a:lnTo>
                    <a:pt x="65" y="0"/>
                  </a:lnTo>
                  <a:lnTo>
                    <a:pt x="65" y="2178"/>
                  </a:lnTo>
                  <a:lnTo>
                    <a:pt x="69" y="2202"/>
                  </a:lnTo>
                  <a:lnTo>
                    <a:pt x="77" y="2224"/>
                  </a:lnTo>
                  <a:lnTo>
                    <a:pt x="88" y="2244"/>
                  </a:lnTo>
                  <a:lnTo>
                    <a:pt x="105" y="2260"/>
                  </a:lnTo>
                  <a:lnTo>
                    <a:pt x="125" y="2273"/>
                  </a:lnTo>
                  <a:lnTo>
                    <a:pt x="147" y="2281"/>
                  </a:lnTo>
                  <a:lnTo>
                    <a:pt x="171" y="2283"/>
                  </a:lnTo>
                  <a:lnTo>
                    <a:pt x="1720" y="2283"/>
                  </a:lnTo>
                  <a:lnTo>
                    <a:pt x="1720" y="2327"/>
                  </a:lnTo>
                  <a:lnTo>
                    <a:pt x="1720" y="2332"/>
                  </a:lnTo>
                  <a:lnTo>
                    <a:pt x="1718" y="2334"/>
                  </a:lnTo>
                  <a:lnTo>
                    <a:pt x="1714" y="2337"/>
                  </a:lnTo>
                  <a:lnTo>
                    <a:pt x="1711" y="2337"/>
                  </a:lnTo>
                  <a:lnTo>
                    <a:pt x="9" y="2337"/>
                  </a:lnTo>
                  <a:lnTo>
                    <a:pt x="6" y="2337"/>
                  </a:lnTo>
                  <a:lnTo>
                    <a:pt x="2" y="2334"/>
                  </a:lnTo>
                  <a:lnTo>
                    <a:pt x="0" y="2332"/>
                  </a:lnTo>
                  <a:lnTo>
                    <a:pt x="0" y="2327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10"/>
            <p:cNvSpPr>
              <a:spLocks noEditPoints="1"/>
            </p:cNvSpPr>
            <p:nvPr/>
          </p:nvSpPr>
          <p:spPr bwMode="auto">
            <a:xfrm>
              <a:off x="6132295" y="2185968"/>
              <a:ext cx="455613" cy="619125"/>
            </a:xfrm>
            <a:custGeom>
              <a:avLst/>
              <a:gdLst>
                <a:gd name="T0" fmla="*/ 93 w 1721"/>
                <a:gd name="T1" fmla="*/ 1878 h 2338"/>
                <a:gd name="T2" fmla="*/ 93 w 1721"/>
                <a:gd name="T3" fmla="*/ 1835 h 2338"/>
                <a:gd name="T4" fmla="*/ 1628 w 1721"/>
                <a:gd name="T5" fmla="*/ 1698 h 2338"/>
                <a:gd name="T6" fmla="*/ 1360 w 1721"/>
                <a:gd name="T7" fmla="*/ 1460 h 2338"/>
                <a:gd name="T8" fmla="*/ 1471 w 1721"/>
                <a:gd name="T9" fmla="*/ 1460 h 2338"/>
                <a:gd name="T10" fmla="*/ 183 w 1721"/>
                <a:gd name="T11" fmla="*/ 693 h 2338"/>
                <a:gd name="T12" fmla="*/ 180 w 1721"/>
                <a:gd name="T13" fmla="*/ 713 h 2338"/>
                <a:gd name="T14" fmla="*/ 196 w 1721"/>
                <a:gd name="T15" fmla="*/ 713 h 2338"/>
                <a:gd name="T16" fmla="*/ 194 w 1721"/>
                <a:gd name="T17" fmla="*/ 694 h 2338"/>
                <a:gd name="T18" fmla="*/ 125 w 1721"/>
                <a:gd name="T19" fmla="*/ 620 h 2338"/>
                <a:gd name="T20" fmla="*/ 131 w 1721"/>
                <a:gd name="T21" fmla="*/ 637 h 2338"/>
                <a:gd name="T22" fmla="*/ 147 w 1721"/>
                <a:gd name="T23" fmla="*/ 628 h 2338"/>
                <a:gd name="T24" fmla="*/ 134 w 1721"/>
                <a:gd name="T25" fmla="*/ 614 h 2338"/>
                <a:gd name="T26" fmla="*/ 97 w 1721"/>
                <a:gd name="T27" fmla="*/ 538 h 2338"/>
                <a:gd name="T28" fmla="*/ 110 w 1721"/>
                <a:gd name="T29" fmla="*/ 548 h 2338"/>
                <a:gd name="T30" fmla="*/ 119 w 1721"/>
                <a:gd name="T31" fmla="*/ 531 h 2338"/>
                <a:gd name="T32" fmla="*/ 106 w 1721"/>
                <a:gd name="T33" fmla="*/ 430 h 2338"/>
                <a:gd name="T34" fmla="*/ 98 w 1721"/>
                <a:gd name="T35" fmla="*/ 447 h 2338"/>
                <a:gd name="T36" fmla="*/ 117 w 1721"/>
                <a:gd name="T37" fmla="*/ 451 h 2338"/>
                <a:gd name="T38" fmla="*/ 114 w 1721"/>
                <a:gd name="T39" fmla="*/ 431 h 2338"/>
                <a:gd name="T40" fmla="*/ 126 w 1721"/>
                <a:gd name="T41" fmla="*/ 347 h 2338"/>
                <a:gd name="T42" fmla="*/ 134 w 1721"/>
                <a:gd name="T43" fmla="*/ 364 h 2338"/>
                <a:gd name="T44" fmla="*/ 149 w 1721"/>
                <a:gd name="T45" fmla="*/ 350 h 2338"/>
                <a:gd name="T46" fmla="*/ 189 w 1721"/>
                <a:gd name="T47" fmla="*/ 263 h 2338"/>
                <a:gd name="T48" fmla="*/ 180 w 1721"/>
                <a:gd name="T49" fmla="*/ 280 h 2338"/>
                <a:gd name="T50" fmla="*/ 197 w 1721"/>
                <a:gd name="T51" fmla="*/ 285 h 2338"/>
                <a:gd name="T52" fmla="*/ 200 w 1721"/>
                <a:gd name="T53" fmla="*/ 266 h 2338"/>
                <a:gd name="T54" fmla="*/ 1417 w 1721"/>
                <a:gd name="T55" fmla="*/ 236 h 2338"/>
                <a:gd name="T56" fmla="*/ 609 w 1721"/>
                <a:gd name="T57" fmla="*/ 243 h 2338"/>
                <a:gd name="T58" fmla="*/ 626 w 1721"/>
                <a:gd name="T59" fmla="*/ 256 h 2338"/>
                <a:gd name="T60" fmla="*/ 632 w 1721"/>
                <a:gd name="T61" fmla="*/ 237 h 2338"/>
                <a:gd name="T62" fmla="*/ 705 w 1721"/>
                <a:gd name="T63" fmla="*/ 234 h 2338"/>
                <a:gd name="T64" fmla="*/ 390 w 1721"/>
                <a:gd name="T65" fmla="*/ 416 h 2338"/>
                <a:gd name="T66" fmla="*/ 239 w 1721"/>
                <a:gd name="T67" fmla="*/ 749 h 2338"/>
                <a:gd name="T68" fmla="*/ 312 w 1721"/>
                <a:gd name="T69" fmla="*/ 1104 h 2338"/>
                <a:gd name="T70" fmla="*/ 1231 w 1721"/>
                <a:gd name="T71" fmla="*/ 1256 h 2338"/>
                <a:gd name="T72" fmla="*/ 1484 w 1721"/>
                <a:gd name="T73" fmla="*/ 391 h 2338"/>
                <a:gd name="T74" fmla="*/ 1275 w 1721"/>
                <a:gd name="T75" fmla="*/ 415 h 2338"/>
                <a:gd name="T76" fmla="*/ 961 w 1721"/>
                <a:gd name="T77" fmla="*/ 234 h 2338"/>
                <a:gd name="T78" fmla="*/ 257 w 1721"/>
                <a:gd name="T79" fmla="*/ 208 h 2338"/>
                <a:gd name="T80" fmla="*/ 261 w 1721"/>
                <a:gd name="T81" fmla="*/ 228 h 2338"/>
                <a:gd name="T82" fmla="*/ 277 w 1721"/>
                <a:gd name="T83" fmla="*/ 217 h 2338"/>
                <a:gd name="T84" fmla="*/ 540 w 1721"/>
                <a:gd name="T85" fmla="*/ 185 h 2338"/>
                <a:gd name="T86" fmla="*/ 529 w 1721"/>
                <a:gd name="T87" fmla="*/ 200 h 2338"/>
                <a:gd name="T88" fmla="*/ 544 w 1721"/>
                <a:gd name="T89" fmla="*/ 208 h 2338"/>
                <a:gd name="T90" fmla="*/ 550 w 1721"/>
                <a:gd name="T91" fmla="*/ 191 h 2338"/>
                <a:gd name="T92" fmla="*/ 347 w 1721"/>
                <a:gd name="T93" fmla="*/ 172 h 2338"/>
                <a:gd name="T94" fmla="*/ 344 w 1721"/>
                <a:gd name="T95" fmla="*/ 191 h 2338"/>
                <a:gd name="T96" fmla="*/ 360 w 1721"/>
                <a:gd name="T97" fmla="*/ 193 h 2338"/>
                <a:gd name="T98" fmla="*/ 361 w 1721"/>
                <a:gd name="T99" fmla="*/ 173 h 2338"/>
                <a:gd name="T100" fmla="*/ 438 w 1721"/>
                <a:gd name="T101" fmla="*/ 167 h 2338"/>
                <a:gd name="T102" fmla="*/ 442 w 1721"/>
                <a:gd name="T103" fmla="*/ 187 h 2338"/>
                <a:gd name="T104" fmla="*/ 459 w 1721"/>
                <a:gd name="T105" fmla="*/ 180 h 2338"/>
                <a:gd name="T106" fmla="*/ 448 w 1721"/>
                <a:gd name="T107" fmla="*/ 164 h 2338"/>
                <a:gd name="T108" fmla="*/ 1721 w 1721"/>
                <a:gd name="T109" fmla="*/ 10 h 2338"/>
                <a:gd name="T110" fmla="*/ 9 w 1721"/>
                <a:gd name="T111" fmla="*/ 2338 h 2338"/>
                <a:gd name="T112" fmla="*/ 0 w 1721"/>
                <a:gd name="T113" fmla="*/ 6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1" h="2338">
                  <a:moveTo>
                    <a:pt x="93" y="2015"/>
                  </a:moveTo>
                  <a:lnTo>
                    <a:pt x="93" y="2111"/>
                  </a:lnTo>
                  <a:lnTo>
                    <a:pt x="1041" y="2111"/>
                  </a:lnTo>
                  <a:lnTo>
                    <a:pt x="1041" y="2015"/>
                  </a:lnTo>
                  <a:lnTo>
                    <a:pt x="93" y="2015"/>
                  </a:lnTo>
                  <a:close/>
                  <a:moveTo>
                    <a:pt x="93" y="1878"/>
                  </a:moveTo>
                  <a:lnTo>
                    <a:pt x="93" y="1973"/>
                  </a:lnTo>
                  <a:lnTo>
                    <a:pt x="1628" y="1973"/>
                  </a:lnTo>
                  <a:lnTo>
                    <a:pt x="1628" y="1878"/>
                  </a:lnTo>
                  <a:lnTo>
                    <a:pt x="93" y="1878"/>
                  </a:lnTo>
                  <a:close/>
                  <a:moveTo>
                    <a:pt x="93" y="1740"/>
                  </a:moveTo>
                  <a:lnTo>
                    <a:pt x="93" y="1835"/>
                  </a:lnTo>
                  <a:lnTo>
                    <a:pt x="1628" y="1835"/>
                  </a:lnTo>
                  <a:lnTo>
                    <a:pt x="1628" y="1740"/>
                  </a:lnTo>
                  <a:lnTo>
                    <a:pt x="93" y="1740"/>
                  </a:lnTo>
                  <a:close/>
                  <a:moveTo>
                    <a:pt x="93" y="1601"/>
                  </a:moveTo>
                  <a:lnTo>
                    <a:pt x="93" y="1698"/>
                  </a:lnTo>
                  <a:lnTo>
                    <a:pt x="1628" y="1698"/>
                  </a:lnTo>
                  <a:lnTo>
                    <a:pt x="1628" y="1601"/>
                  </a:lnTo>
                  <a:lnTo>
                    <a:pt x="93" y="1601"/>
                  </a:lnTo>
                  <a:close/>
                  <a:moveTo>
                    <a:pt x="1347" y="1358"/>
                  </a:moveTo>
                  <a:lnTo>
                    <a:pt x="1347" y="1420"/>
                  </a:lnTo>
                  <a:lnTo>
                    <a:pt x="1351" y="1441"/>
                  </a:lnTo>
                  <a:lnTo>
                    <a:pt x="1360" y="1460"/>
                  </a:lnTo>
                  <a:lnTo>
                    <a:pt x="1375" y="1475"/>
                  </a:lnTo>
                  <a:lnTo>
                    <a:pt x="1394" y="1484"/>
                  </a:lnTo>
                  <a:lnTo>
                    <a:pt x="1415" y="1488"/>
                  </a:lnTo>
                  <a:lnTo>
                    <a:pt x="1437" y="1484"/>
                  </a:lnTo>
                  <a:lnTo>
                    <a:pt x="1456" y="1475"/>
                  </a:lnTo>
                  <a:lnTo>
                    <a:pt x="1471" y="1460"/>
                  </a:lnTo>
                  <a:lnTo>
                    <a:pt x="1480" y="1441"/>
                  </a:lnTo>
                  <a:lnTo>
                    <a:pt x="1484" y="1420"/>
                  </a:lnTo>
                  <a:lnTo>
                    <a:pt x="1484" y="1358"/>
                  </a:lnTo>
                  <a:lnTo>
                    <a:pt x="1347" y="1358"/>
                  </a:lnTo>
                  <a:close/>
                  <a:moveTo>
                    <a:pt x="187" y="692"/>
                  </a:moveTo>
                  <a:lnTo>
                    <a:pt x="183" y="693"/>
                  </a:lnTo>
                  <a:lnTo>
                    <a:pt x="180" y="695"/>
                  </a:lnTo>
                  <a:lnTo>
                    <a:pt x="177" y="698"/>
                  </a:lnTo>
                  <a:lnTo>
                    <a:pt x="176" y="701"/>
                  </a:lnTo>
                  <a:lnTo>
                    <a:pt x="176" y="706"/>
                  </a:lnTo>
                  <a:lnTo>
                    <a:pt x="177" y="709"/>
                  </a:lnTo>
                  <a:lnTo>
                    <a:pt x="180" y="713"/>
                  </a:lnTo>
                  <a:lnTo>
                    <a:pt x="182" y="714"/>
                  </a:lnTo>
                  <a:lnTo>
                    <a:pt x="186" y="715"/>
                  </a:lnTo>
                  <a:lnTo>
                    <a:pt x="188" y="716"/>
                  </a:lnTo>
                  <a:lnTo>
                    <a:pt x="191" y="716"/>
                  </a:lnTo>
                  <a:lnTo>
                    <a:pt x="194" y="715"/>
                  </a:lnTo>
                  <a:lnTo>
                    <a:pt x="196" y="713"/>
                  </a:lnTo>
                  <a:lnTo>
                    <a:pt x="198" y="709"/>
                  </a:lnTo>
                  <a:lnTo>
                    <a:pt x="201" y="707"/>
                  </a:lnTo>
                  <a:lnTo>
                    <a:pt x="201" y="702"/>
                  </a:lnTo>
                  <a:lnTo>
                    <a:pt x="200" y="699"/>
                  </a:lnTo>
                  <a:lnTo>
                    <a:pt x="197" y="697"/>
                  </a:lnTo>
                  <a:lnTo>
                    <a:pt x="194" y="694"/>
                  </a:lnTo>
                  <a:lnTo>
                    <a:pt x="190" y="692"/>
                  </a:lnTo>
                  <a:lnTo>
                    <a:pt x="187" y="692"/>
                  </a:lnTo>
                  <a:close/>
                  <a:moveTo>
                    <a:pt x="134" y="614"/>
                  </a:moveTo>
                  <a:lnTo>
                    <a:pt x="131" y="615"/>
                  </a:lnTo>
                  <a:lnTo>
                    <a:pt x="127" y="618"/>
                  </a:lnTo>
                  <a:lnTo>
                    <a:pt x="125" y="620"/>
                  </a:lnTo>
                  <a:lnTo>
                    <a:pt x="124" y="623"/>
                  </a:lnTo>
                  <a:lnTo>
                    <a:pt x="124" y="627"/>
                  </a:lnTo>
                  <a:lnTo>
                    <a:pt x="125" y="630"/>
                  </a:lnTo>
                  <a:lnTo>
                    <a:pt x="125" y="630"/>
                  </a:lnTo>
                  <a:lnTo>
                    <a:pt x="127" y="635"/>
                  </a:lnTo>
                  <a:lnTo>
                    <a:pt x="131" y="637"/>
                  </a:lnTo>
                  <a:lnTo>
                    <a:pt x="135" y="638"/>
                  </a:lnTo>
                  <a:lnTo>
                    <a:pt x="138" y="637"/>
                  </a:lnTo>
                  <a:lnTo>
                    <a:pt x="141" y="636"/>
                  </a:lnTo>
                  <a:lnTo>
                    <a:pt x="144" y="635"/>
                  </a:lnTo>
                  <a:lnTo>
                    <a:pt x="146" y="632"/>
                  </a:lnTo>
                  <a:lnTo>
                    <a:pt x="147" y="628"/>
                  </a:lnTo>
                  <a:lnTo>
                    <a:pt x="147" y="625"/>
                  </a:lnTo>
                  <a:lnTo>
                    <a:pt x="147" y="621"/>
                  </a:lnTo>
                  <a:lnTo>
                    <a:pt x="145" y="618"/>
                  </a:lnTo>
                  <a:lnTo>
                    <a:pt x="141" y="615"/>
                  </a:lnTo>
                  <a:lnTo>
                    <a:pt x="138" y="614"/>
                  </a:lnTo>
                  <a:lnTo>
                    <a:pt x="134" y="614"/>
                  </a:lnTo>
                  <a:close/>
                  <a:moveTo>
                    <a:pt x="106" y="524"/>
                  </a:moveTo>
                  <a:lnTo>
                    <a:pt x="103" y="525"/>
                  </a:lnTo>
                  <a:lnTo>
                    <a:pt x="100" y="527"/>
                  </a:lnTo>
                  <a:lnTo>
                    <a:pt x="98" y="531"/>
                  </a:lnTo>
                  <a:lnTo>
                    <a:pt x="97" y="534"/>
                  </a:lnTo>
                  <a:lnTo>
                    <a:pt x="97" y="538"/>
                  </a:lnTo>
                  <a:lnTo>
                    <a:pt x="97" y="541"/>
                  </a:lnTo>
                  <a:lnTo>
                    <a:pt x="99" y="543"/>
                  </a:lnTo>
                  <a:lnTo>
                    <a:pt x="102" y="546"/>
                  </a:lnTo>
                  <a:lnTo>
                    <a:pt x="105" y="547"/>
                  </a:lnTo>
                  <a:lnTo>
                    <a:pt x="109" y="548"/>
                  </a:lnTo>
                  <a:lnTo>
                    <a:pt x="110" y="548"/>
                  </a:lnTo>
                  <a:lnTo>
                    <a:pt x="113" y="547"/>
                  </a:lnTo>
                  <a:lnTo>
                    <a:pt x="117" y="545"/>
                  </a:lnTo>
                  <a:lnTo>
                    <a:pt x="119" y="541"/>
                  </a:lnTo>
                  <a:lnTo>
                    <a:pt x="120" y="538"/>
                  </a:lnTo>
                  <a:lnTo>
                    <a:pt x="120" y="534"/>
                  </a:lnTo>
                  <a:lnTo>
                    <a:pt x="119" y="531"/>
                  </a:lnTo>
                  <a:lnTo>
                    <a:pt x="117" y="527"/>
                  </a:lnTo>
                  <a:lnTo>
                    <a:pt x="114" y="526"/>
                  </a:lnTo>
                  <a:lnTo>
                    <a:pt x="111" y="525"/>
                  </a:lnTo>
                  <a:lnTo>
                    <a:pt x="106" y="524"/>
                  </a:lnTo>
                  <a:close/>
                  <a:moveTo>
                    <a:pt x="111" y="430"/>
                  </a:moveTo>
                  <a:lnTo>
                    <a:pt x="106" y="430"/>
                  </a:lnTo>
                  <a:lnTo>
                    <a:pt x="103" y="431"/>
                  </a:lnTo>
                  <a:lnTo>
                    <a:pt x="100" y="433"/>
                  </a:lnTo>
                  <a:lnTo>
                    <a:pt x="98" y="437"/>
                  </a:lnTo>
                  <a:lnTo>
                    <a:pt x="97" y="440"/>
                  </a:lnTo>
                  <a:lnTo>
                    <a:pt x="97" y="444"/>
                  </a:lnTo>
                  <a:lnTo>
                    <a:pt x="98" y="447"/>
                  </a:lnTo>
                  <a:lnTo>
                    <a:pt x="100" y="451"/>
                  </a:lnTo>
                  <a:lnTo>
                    <a:pt x="104" y="453"/>
                  </a:lnTo>
                  <a:lnTo>
                    <a:pt x="107" y="454"/>
                  </a:lnTo>
                  <a:lnTo>
                    <a:pt x="109" y="454"/>
                  </a:lnTo>
                  <a:lnTo>
                    <a:pt x="113" y="453"/>
                  </a:lnTo>
                  <a:lnTo>
                    <a:pt x="117" y="451"/>
                  </a:lnTo>
                  <a:lnTo>
                    <a:pt x="119" y="448"/>
                  </a:lnTo>
                  <a:lnTo>
                    <a:pt x="120" y="444"/>
                  </a:lnTo>
                  <a:lnTo>
                    <a:pt x="120" y="440"/>
                  </a:lnTo>
                  <a:lnTo>
                    <a:pt x="119" y="437"/>
                  </a:lnTo>
                  <a:lnTo>
                    <a:pt x="117" y="433"/>
                  </a:lnTo>
                  <a:lnTo>
                    <a:pt x="114" y="431"/>
                  </a:lnTo>
                  <a:lnTo>
                    <a:pt x="111" y="430"/>
                  </a:lnTo>
                  <a:close/>
                  <a:moveTo>
                    <a:pt x="139" y="340"/>
                  </a:moveTo>
                  <a:lnTo>
                    <a:pt x="135" y="340"/>
                  </a:lnTo>
                  <a:lnTo>
                    <a:pt x="132" y="341"/>
                  </a:lnTo>
                  <a:lnTo>
                    <a:pt x="128" y="344"/>
                  </a:lnTo>
                  <a:lnTo>
                    <a:pt x="126" y="347"/>
                  </a:lnTo>
                  <a:lnTo>
                    <a:pt x="125" y="351"/>
                  </a:lnTo>
                  <a:lnTo>
                    <a:pt x="125" y="354"/>
                  </a:lnTo>
                  <a:lnTo>
                    <a:pt x="126" y="358"/>
                  </a:lnTo>
                  <a:lnTo>
                    <a:pt x="128" y="361"/>
                  </a:lnTo>
                  <a:lnTo>
                    <a:pt x="132" y="362"/>
                  </a:lnTo>
                  <a:lnTo>
                    <a:pt x="134" y="364"/>
                  </a:lnTo>
                  <a:lnTo>
                    <a:pt x="137" y="365"/>
                  </a:lnTo>
                  <a:lnTo>
                    <a:pt x="141" y="364"/>
                  </a:lnTo>
                  <a:lnTo>
                    <a:pt x="146" y="361"/>
                  </a:lnTo>
                  <a:lnTo>
                    <a:pt x="148" y="358"/>
                  </a:lnTo>
                  <a:lnTo>
                    <a:pt x="149" y="354"/>
                  </a:lnTo>
                  <a:lnTo>
                    <a:pt x="149" y="350"/>
                  </a:lnTo>
                  <a:lnTo>
                    <a:pt x="148" y="346"/>
                  </a:lnTo>
                  <a:lnTo>
                    <a:pt x="146" y="344"/>
                  </a:lnTo>
                  <a:lnTo>
                    <a:pt x="142" y="341"/>
                  </a:lnTo>
                  <a:lnTo>
                    <a:pt x="139" y="340"/>
                  </a:lnTo>
                  <a:close/>
                  <a:moveTo>
                    <a:pt x="193" y="263"/>
                  </a:moveTo>
                  <a:lnTo>
                    <a:pt x="189" y="263"/>
                  </a:lnTo>
                  <a:lnTo>
                    <a:pt x="186" y="265"/>
                  </a:lnTo>
                  <a:lnTo>
                    <a:pt x="182" y="267"/>
                  </a:lnTo>
                  <a:lnTo>
                    <a:pt x="180" y="270"/>
                  </a:lnTo>
                  <a:lnTo>
                    <a:pt x="179" y="273"/>
                  </a:lnTo>
                  <a:lnTo>
                    <a:pt x="179" y="277"/>
                  </a:lnTo>
                  <a:lnTo>
                    <a:pt x="180" y="280"/>
                  </a:lnTo>
                  <a:lnTo>
                    <a:pt x="182" y="283"/>
                  </a:lnTo>
                  <a:lnTo>
                    <a:pt x="186" y="286"/>
                  </a:lnTo>
                  <a:lnTo>
                    <a:pt x="188" y="287"/>
                  </a:lnTo>
                  <a:lnTo>
                    <a:pt x="191" y="287"/>
                  </a:lnTo>
                  <a:lnTo>
                    <a:pt x="194" y="286"/>
                  </a:lnTo>
                  <a:lnTo>
                    <a:pt x="197" y="285"/>
                  </a:lnTo>
                  <a:lnTo>
                    <a:pt x="200" y="283"/>
                  </a:lnTo>
                  <a:lnTo>
                    <a:pt x="202" y="280"/>
                  </a:lnTo>
                  <a:lnTo>
                    <a:pt x="203" y="277"/>
                  </a:lnTo>
                  <a:lnTo>
                    <a:pt x="203" y="273"/>
                  </a:lnTo>
                  <a:lnTo>
                    <a:pt x="202" y="270"/>
                  </a:lnTo>
                  <a:lnTo>
                    <a:pt x="200" y="266"/>
                  </a:lnTo>
                  <a:lnTo>
                    <a:pt x="196" y="264"/>
                  </a:lnTo>
                  <a:lnTo>
                    <a:pt x="193" y="263"/>
                  </a:lnTo>
                  <a:close/>
                  <a:moveTo>
                    <a:pt x="1417" y="236"/>
                  </a:moveTo>
                  <a:lnTo>
                    <a:pt x="1387" y="304"/>
                  </a:lnTo>
                  <a:lnTo>
                    <a:pt x="1446" y="304"/>
                  </a:lnTo>
                  <a:lnTo>
                    <a:pt x="1417" y="236"/>
                  </a:lnTo>
                  <a:close/>
                  <a:moveTo>
                    <a:pt x="622" y="232"/>
                  </a:moveTo>
                  <a:lnTo>
                    <a:pt x="619" y="232"/>
                  </a:lnTo>
                  <a:lnTo>
                    <a:pt x="615" y="234"/>
                  </a:lnTo>
                  <a:lnTo>
                    <a:pt x="612" y="237"/>
                  </a:lnTo>
                  <a:lnTo>
                    <a:pt x="610" y="239"/>
                  </a:lnTo>
                  <a:lnTo>
                    <a:pt x="609" y="243"/>
                  </a:lnTo>
                  <a:lnTo>
                    <a:pt x="609" y="247"/>
                  </a:lnTo>
                  <a:lnTo>
                    <a:pt x="612" y="250"/>
                  </a:lnTo>
                  <a:lnTo>
                    <a:pt x="614" y="253"/>
                  </a:lnTo>
                  <a:lnTo>
                    <a:pt x="617" y="256"/>
                  </a:lnTo>
                  <a:lnTo>
                    <a:pt x="622" y="256"/>
                  </a:lnTo>
                  <a:lnTo>
                    <a:pt x="626" y="256"/>
                  </a:lnTo>
                  <a:lnTo>
                    <a:pt x="628" y="254"/>
                  </a:lnTo>
                  <a:lnTo>
                    <a:pt x="632" y="251"/>
                  </a:lnTo>
                  <a:lnTo>
                    <a:pt x="633" y="247"/>
                  </a:lnTo>
                  <a:lnTo>
                    <a:pt x="634" y="244"/>
                  </a:lnTo>
                  <a:lnTo>
                    <a:pt x="633" y="241"/>
                  </a:lnTo>
                  <a:lnTo>
                    <a:pt x="632" y="237"/>
                  </a:lnTo>
                  <a:lnTo>
                    <a:pt x="629" y="235"/>
                  </a:lnTo>
                  <a:lnTo>
                    <a:pt x="626" y="232"/>
                  </a:lnTo>
                  <a:lnTo>
                    <a:pt x="622" y="232"/>
                  </a:lnTo>
                  <a:close/>
                  <a:moveTo>
                    <a:pt x="833" y="220"/>
                  </a:moveTo>
                  <a:lnTo>
                    <a:pt x="768" y="223"/>
                  </a:lnTo>
                  <a:lnTo>
                    <a:pt x="705" y="234"/>
                  </a:lnTo>
                  <a:lnTo>
                    <a:pt x="644" y="250"/>
                  </a:lnTo>
                  <a:lnTo>
                    <a:pt x="586" y="273"/>
                  </a:lnTo>
                  <a:lnTo>
                    <a:pt x="531" y="301"/>
                  </a:lnTo>
                  <a:lnTo>
                    <a:pt x="480" y="335"/>
                  </a:lnTo>
                  <a:lnTo>
                    <a:pt x="433" y="373"/>
                  </a:lnTo>
                  <a:lnTo>
                    <a:pt x="390" y="416"/>
                  </a:lnTo>
                  <a:lnTo>
                    <a:pt x="351" y="463"/>
                  </a:lnTo>
                  <a:lnTo>
                    <a:pt x="318" y="514"/>
                  </a:lnTo>
                  <a:lnTo>
                    <a:pt x="288" y="569"/>
                  </a:lnTo>
                  <a:lnTo>
                    <a:pt x="266" y="627"/>
                  </a:lnTo>
                  <a:lnTo>
                    <a:pt x="249" y="686"/>
                  </a:lnTo>
                  <a:lnTo>
                    <a:pt x="239" y="749"/>
                  </a:lnTo>
                  <a:lnTo>
                    <a:pt x="236" y="814"/>
                  </a:lnTo>
                  <a:lnTo>
                    <a:pt x="238" y="876"/>
                  </a:lnTo>
                  <a:lnTo>
                    <a:pt x="249" y="937"/>
                  </a:lnTo>
                  <a:lnTo>
                    <a:pt x="264" y="995"/>
                  </a:lnTo>
                  <a:lnTo>
                    <a:pt x="285" y="1050"/>
                  </a:lnTo>
                  <a:lnTo>
                    <a:pt x="312" y="1104"/>
                  </a:lnTo>
                  <a:lnTo>
                    <a:pt x="343" y="1154"/>
                  </a:lnTo>
                  <a:lnTo>
                    <a:pt x="379" y="1200"/>
                  </a:lnTo>
                  <a:lnTo>
                    <a:pt x="93" y="1485"/>
                  </a:lnTo>
                  <a:lnTo>
                    <a:pt x="1184" y="1485"/>
                  </a:lnTo>
                  <a:lnTo>
                    <a:pt x="1184" y="1294"/>
                  </a:lnTo>
                  <a:lnTo>
                    <a:pt x="1231" y="1256"/>
                  </a:lnTo>
                  <a:lnTo>
                    <a:pt x="1275" y="1213"/>
                  </a:lnTo>
                  <a:lnTo>
                    <a:pt x="1313" y="1166"/>
                  </a:lnTo>
                  <a:lnTo>
                    <a:pt x="1347" y="1115"/>
                  </a:lnTo>
                  <a:lnTo>
                    <a:pt x="1347" y="1315"/>
                  </a:lnTo>
                  <a:lnTo>
                    <a:pt x="1484" y="1315"/>
                  </a:lnTo>
                  <a:lnTo>
                    <a:pt x="1484" y="391"/>
                  </a:lnTo>
                  <a:lnTo>
                    <a:pt x="1453" y="322"/>
                  </a:lnTo>
                  <a:lnTo>
                    <a:pt x="1379" y="322"/>
                  </a:lnTo>
                  <a:lnTo>
                    <a:pt x="1347" y="393"/>
                  </a:lnTo>
                  <a:lnTo>
                    <a:pt x="1347" y="512"/>
                  </a:lnTo>
                  <a:lnTo>
                    <a:pt x="1313" y="461"/>
                  </a:lnTo>
                  <a:lnTo>
                    <a:pt x="1275" y="415"/>
                  </a:lnTo>
                  <a:lnTo>
                    <a:pt x="1231" y="372"/>
                  </a:lnTo>
                  <a:lnTo>
                    <a:pt x="1184" y="333"/>
                  </a:lnTo>
                  <a:lnTo>
                    <a:pt x="1133" y="301"/>
                  </a:lnTo>
                  <a:lnTo>
                    <a:pt x="1079" y="273"/>
                  </a:lnTo>
                  <a:lnTo>
                    <a:pt x="1020" y="250"/>
                  </a:lnTo>
                  <a:lnTo>
                    <a:pt x="961" y="234"/>
                  </a:lnTo>
                  <a:lnTo>
                    <a:pt x="898" y="223"/>
                  </a:lnTo>
                  <a:lnTo>
                    <a:pt x="833" y="220"/>
                  </a:lnTo>
                  <a:close/>
                  <a:moveTo>
                    <a:pt x="266" y="205"/>
                  </a:moveTo>
                  <a:lnTo>
                    <a:pt x="263" y="205"/>
                  </a:lnTo>
                  <a:lnTo>
                    <a:pt x="259" y="206"/>
                  </a:lnTo>
                  <a:lnTo>
                    <a:pt x="257" y="208"/>
                  </a:lnTo>
                  <a:lnTo>
                    <a:pt x="254" y="212"/>
                  </a:lnTo>
                  <a:lnTo>
                    <a:pt x="253" y="215"/>
                  </a:lnTo>
                  <a:lnTo>
                    <a:pt x="253" y="218"/>
                  </a:lnTo>
                  <a:lnTo>
                    <a:pt x="254" y="222"/>
                  </a:lnTo>
                  <a:lnTo>
                    <a:pt x="257" y="225"/>
                  </a:lnTo>
                  <a:lnTo>
                    <a:pt x="261" y="228"/>
                  </a:lnTo>
                  <a:lnTo>
                    <a:pt x="265" y="229"/>
                  </a:lnTo>
                  <a:lnTo>
                    <a:pt x="268" y="228"/>
                  </a:lnTo>
                  <a:lnTo>
                    <a:pt x="271" y="227"/>
                  </a:lnTo>
                  <a:lnTo>
                    <a:pt x="274" y="224"/>
                  </a:lnTo>
                  <a:lnTo>
                    <a:pt x="277" y="221"/>
                  </a:lnTo>
                  <a:lnTo>
                    <a:pt x="277" y="217"/>
                  </a:lnTo>
                  <a:lnTo>
                    <a:pt x="277" y="214"/>
                  </a:lnTo>
                  <a:lnTo>
                    <a:pt x="275" y="210"/>
                  </a:lnTo>
                  <a:lnTo>
                    <a:pt x="273" y="207"/>
                  </a:lnTo>
                  <a:lnTo>
                    <a:pt x="270" y="206"/>
                  </a:lnTo>
                  <a:lnTo>
                    <a:pt x="266" y="205"/>
                  </a:lnTo>
                  <a:close/>
                  <a:moveTo>
                    <a:pt x="540" y="185"/>
                  </a:moveTo>
                  <a:lnTo>
                    <a:pt x="537" y="185"/>
                  </a:lnTo>
                  <a:lnTo>
                    <a:pt x="533" y="187"/>
                  </a:lnTo>
                  <a:lnTo>
                    <a:pt x="531" y="189"/>
                  </a:lnTo>
                  <a:lnTo>
                    <a:pt x="529" y="193"/>
                  </a:lnTo>
                  <a:lnTo>
                    <a:pt x="528" y="196"/>
                  </a:lnTo>
                  <a:lnTo>
                    <a:pt x="529" y="200"/>
                  </a:lnTo>
                  <a:lnTo>
                    <a:pt x="530" y="203"/>
                  </a:lnTo>
                  <a:lnTo>
                    <a:pt x="532" y="206"/>
                  </a:lnTo>
                  <a:lnTo>
                    <a:pt x="536" y="208"/>
                  </a:lnTo>
                  <a:lnTo>
                    <a:pt x="538" y="208"/>
                  </a:lnTo>
                  <a:lnTo>
                    <a:pt x="540" y="209"/>
                  </a:lnTo>
                  <a:lnTo>
                    <a:pt x="544" y="208"/>
                  </a:lnTo>
                  <a:lnTo>
                    <a:pt x="546" y="207"/>
                  </a:lnTo>
                  <a:lnTo>
                    <a:pt x="549" y="205"/>
                  </a:lnTo>
                  <a:lnTo>
                    <a:pt x="551" y="201"/>
                  </a:lnTo>
                  <a:lnTo>
                    <a:pt x="552" y="198"/>
                  </a:lnTo>
                  <a:lnTo>
                    <a:pt x="551" y="194"/>
                  </a:lnTo>
                  <a:lnTo>
                    <a:pt x="550" y="191"/>
                  </a:lnTo>
                  <a:lnTo>
                    <a:pt x="547" y="187"/>
                  </a:lnTo>
                  <a:lnTo>
                    <a:pt x="544" y="186"/>
                  </a:lnTo>
                  <a:lnTo>
                    <a:pt x="540" y="185"/>
                  </a:lnTo>
                  <a:close/>
                  <a:moveTo>
                    <a:pt x="355" y="170"/>
                  </a:moveTo>
                  <a:lnTo>
                    <a:pt x="350" y="171"/>
                  </a:lnTo>
                  <a:lnTo>
                    <a:pt x="347" y="172"/>
                  </a:lnTo>
                  <a:lnTo>
                    <a:pt x="344" y="174"/>
                  </a:lnTo>
                  <a:lnTo>
                    <a:pt x="342" y="178"/>
                  </a:lnTo>
                  <a:lnTo>
                    <a:pt x="341" y="181"/>
                  </a:lnTo>
                  <a:lnTo>
                    <a:pt x="342" y="185"/>
                  </a:lnTo>
                  <a:lnTo>
                    <a:pt x="343" y="188"/>
                  </a:lnTo>
                  <a:lnTo>
                    <a:pt x="344" y="191"/>
                  </a:lnTo>
                  <a:lnTo>
                    <a:pt x="347" y="193"/>
                  </a:lnTo>
                  <a:lnTo>
                    <a:pt x="350" y="194"/>
                  </a:lnTo>
                  <a:lnTo>
                    <a:pt x="354" y="194"/>
                  </a:lnTo>
                  <a:lnTo>
                    <a:pt x="355" y="194"/>
                  </a:lnTo>
                  <a:lnTo>
                    <a:pt x="356" y="194"/>
                  </a:lnTo>
                  <a:lnTo>
                    <a:pt x="360" y="193"/>
                  </a:lnTo>
                  <a:lnTo>
                    <a:pt x="362" y="191"/>
                  </a:lnTo>
                  <a:lnTo>
                    <a:pt x="364" y="187"/>
                  </a:lnTo>
                  <a:lnTo>
                    <a:pt x="365" y="184"/>
                  </a:lnTo>
                  <a:lnTo>
                    <a:pt x="365" y="179"/>
                  </a:lnTo>
                  <a:lnTo>
                    <a:pt x="364" y="176"/>
                  </a:lnTo>
                  <a:lnTo>
                    <a:pt x="361" y="173"/>
                  </a:lnTo>
                  <a:lnTo>
                    <a:pt x="358" y="171"/>
                  </a:lnTo>
                  <a:lnTo>
                    <a:pt x="355" y="170"/>
                  </a:lnTo>
                  <a:close/>
                  <a:moveTo>
                    <a:pt x="448" y="164"/>
                  </a:moveTo>
                  <a:lnTo>
                    <a:pt x="445" y="164"/>
                  </a:lnTo>
                  <a:lnTo>
                    <a:pt x="441" y="165"/>
                  </a:lnTo>
                  <a:lnTo>
                    <a:pt x="438" y="167"/>
                  </a:lnTo>
                  <a:lnTo>
                    <a:pt x="437" y="171"/>
                  </a:lnTo>
                  <a:lnTo>
                    <a:pt x="435" y="174"/>
                  </a:lnTo>
                  <a:lnTo>
                    <a:pt x="435" y="179"/>
                  </a:lnTo>
                  <a:lnTo>
                    <a:pt x="438" y="183"/>
                  </a:lnTo>
                  <a:lnTo>
                    <a:pt x="440" y="185"/>
                  </a:lnTo>
                  <a:lnTo>
                    <a:pt x="442" y="187"/>
                  </a:lnTo>
                  <a:lnTo>
                    <a:pt x="447" y="187"/>
                  </a:lnTo>
                  <a:lnTo>
                    <a:pt x="447" y="187"/>
                  </a:lnTo>
                  <a:lnTo>
                    <a:pt x="451" y="187"/>
                  </a:lnTo>
                  <a:lnTo>
                    <a:pt x="454" y="186"/>
                  </a:lnTo>
                  <a:lnTo>
                    <a:pt x="456" y="184"/>
                  </a:lnTo>
                  <a:lnTo>
                    <a:pt x="459" y="180"/>
                  </a:lnTo>
                  <a:lnTo>
                    <a:pt x="460" y="177"/>
                  </a:lnTo>
                  <a:lnTo>
                    <a:pt x="459" y="173"/>
                  </a:lnTo>
                  <a:lnTo>
                    <a:pt x="458" y="170"/>
                  </a:lnTo>
                  <a:lnTo>
                    <a:pt x="455" y="166"/>
                  </a:lnTo>
                  <a:lnTo>
                    <a:pt x="452" y="165"/>
                  </a:lnTo>
                  <a:lnTo>
                    <a:pt x="448" y="164"/>
                  </a:lnTo>
                  <a:close/>
                  <a:moveTo>
                    <a:pt x="9" y="0"/>
                  </a:moveTo>
                  <a:lnTo>
                    <a:pt x="1711" y="0"/>
                  </a:lnTo>
                  <a:lnTo>
                    <a:pt x="1715" y="2"/>
                  </a:lnTo>
                  <a:lnTo>
                    <a:pt x="1718" y="4"/>
                  </a:lnTo>
                  <a:lnTo>
                    <a:pt x="1721" y="6"/>
                  </a:lnTo>
                  <a:lnTo>
                    <a:pt x="1721" y="10"/>
                  </a:lnTo>
                  <a:lnTo>
                    <a:pt x="1721" y="2328"/>
                  </a:lnTo>
                  <a:lnTo>
                    <a:pt x="1721" y="2332"/>
                  </a:lnTo>
                  <a:lnTo>
                    <a:pt x="1718" y="2335"/>
                  </a:lnTo>
                  <a:lnTo>
                    <a:pt x="1715" y="2337"/>
                  </a:lnTo>
                  <a:lnTo>
                    <a:pt x="1711" y="2338"/>
                  </a:lnTo>
                  <a:lnTo>
                    <a:pt x="9" y="2338"/>
                  </a:lnTo>
                  <a:lnTo>
                    <a:pt x="6" y="2337"/>
                  </a:lnTo>
                  <a:lnTo>
                    <a:pt x="2" y="2335"/>
                  </a:lnTo>
                  <a:lnTo>
                    <a:pt x="0" y="2332"/>
                  </a:lnTo>
                  <a:lnTo>
                    <a:pt x="0" y="232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1006307" y="3122076"/>
            <a:ext cx="363338" cy="363337"/>
            <a:chOff x="4067175" y="3424238"/>
            <a:chExt cx="601663" cy="601662"/>
          </a:xfrm>
          <a:solidFill>
            <a:srgbClr val="2C83C0"/>
          </a:solidFill>
        </p:grpSpPr>
        <p:sp>
          <p:nvSpPr>
            <p:cNvPr id="367" name="Freeform 46"/>
            <p:cNvSpPr>
              <a:spLocks/>
            </p:cNvSpPr>
            <p:nvPr/>
          </p:nvSpPr>
          <p:spPr bwMode="auto">
            <a:xfrm>
              <a:off x="4067175" y="3794125"/>
              <a:ext cx="601663" cy="231775"/>
            </a:xfrm>
            <a:custGeom>
              <a:avLst/>
              <a:gdLst>
                <a:gd name="T0" fmla="*/ 611 w 3414"/>
                <a:gd name="T1" fmla="*/ 0 h 1311"/>
                <a:gd name="T2" fmla="*/ 1707 w 3414"/>
                <a:gd name="T3" fmla="*/ 1096 h 1311"/>
                <a:gd name="T4" fmla="*/ 2804 w 3414"/>
                <a:gd name="T5" fmla="*/ 0 h 1311"/>
                <a:gd name="T6" fmla="*/ 2877 w 3414"/>
                <a:gd name="T7" fmla="*/ 65 h 1311"/>
                <a:gd name="T8" fmla="*/ 2945 w 3414"/>
                <a:gd name="T9" fmla="*/ 133 h 1311"/>
                <a:gd name="T10" fmla="*/ 3010 w 3414"/>
                <a:gd name="T11" fmla="*/ 205 h 1311"/>
                <a:gd name="T12" fmla="*/ 3072 w 3414"/>
                <a:gd name="T13" fmla="*/ 282 h 1311"/>
                <a:gd name="T14" fmla="*/ 3128 w 3414"/>
                <a:gd name="T15" fmla="*/ 361 h 1311"/>
                <a:gd name="T16" fmla="*/ 3180 w 3414"/>
                <a:gd name="T17" fmla="*/ 444 h 1311"/>
                <a:gd name="T18" fmla="*/ 3227 w 3414"/>
                <a:gd name="T19" fmla="*/ 530 h 1311"/>
                <a:gd name="T20" fmla="*/ 3270 w 3414"/>
                <a:gd name="T21" fmla="*/ 619 h 1311"/>
                <a:gd name="T22" fmla="*/ 3306 w 3414"/>
                <a:gd name="T23" fmla="*/ 710 h 1311"/>
                <a:gd name="T24" fmla="*/ 3339 w 3414"/>
                <a:gd name="T25" fmla="*/ 804 h 1311"/>
                <a:gd name="T26" fmla="*/ 3365 w 3414"/>
                <a:gd name="T27" fmla="*/ 902 h 1311"/>
                <a:gd name="T28" fmla="*/ 3386 w 3414"/>
                <a:gd name="T29" fmla="*/ 1000 h 1311"/>
                <a:gd name="T30" fmla="*/ 3402 w 3414"/>
                <a:gd name="T31" fmla="*/ 1100 h 1311"/>
                <a:gd name="T32" fmla="*/ 3411 w 3414"/>
                <a:gd name="T33" fmla="*/ 1203 h 1311"/>
                <a:gd name="T34" fmla="*/ 3414 w 3414"/>
                <a:gd name="T35" fmla="*/ 1308 h 1311"/>
                <a:gd name="T36" fmla="*/ 3414 w 3414"/>
                <a:gd name="T37" fmla="*/ 1311 h 1311"/>
                <a:gd name="T38" fmla="*/ 0 w 3414"/>
                <a:gd name="T39" fmla="*/ 1311 h 1311"/>
                <a:gd name="T40" fmla="*/ 0 w 3414"/>
                <a:gd name="T41" fmla="*/ 1308 h 1311"/>
                <a:gd name="T42" fmla="*/ 3 w 3414"/>
                <a:gd name="T43" fmla="*/ 1203 h 1311"/>
                <a:gd name="T44" fmla="*/ 13 w 3414"/>
                <a:gd name="T45" fmla="*/ 1100 h 1311"/>
                <a:gd name="T46" fmla="*/ 27 w 3414"/>
                <a:gd name="T47" fmla="*/ 1000 h 1311"/>
                <a:gd name="T48" fmla="*/ 49 w 3414"/>
                <a:gd name="T49" fmla="*/ 902 h 1311"/>
                <a:gd name="T50" fmla="*/ 75 w 3414"/>
                <a:gd name="T51" fmla="*/ 804 h 1311"/>
                <a:gd name="T52" fmla="*/ 108 w 3414"/>
                <a:gd name="T53" fmla="*/ 710 h 1311"/>
                <a:gd name="T54" fmla="*/ 145 w 3414"/>
                <a:gd name="T55" fmla="*/ 619 h 1311"/>
                <a:gd name="T56" fmla="*/ 187 w 3414"/>
                <a:gd name="T57" fmla="*/ 530 h 1311"/>
                <a:gd name="T58" fmla="*/ 235 w 3414"/>
                <a:gd name="T59" fmla="*/ 444 h 1311"/>
                <a:gd name="T60" fmla="*/ 286 w 3414"/>
                <a:gd name="T61" fmla="*/ 361 h 1311"/>
                <a:gd name="T62" fmla="*/ 342 w 3414"/>
                <a:gd name="T63" fmla="*/ 282 h 1311"/>
                <a:gd name="T64" fmla="*/ 403 w 3414"/>
                <a:gd name="T65" fmla="*/ 205 h 1311"/>
                <a:gd name="T66" fmla="*/ 468 w 3414"/>
                <a:gd name="T67" fmla="*/ 133 h 1311"/>
                <a:gd name="T68" fmla="*/ 537 w 3414"/>
                <a:gd name="T69" fmla="*/ 65 h 1311"/>
                <a:gd name="T70" fmla="*/ 611 w 3414"/>
                <a:gd name="T71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14" h="1311">
                  <a:moveTo>
                    <a:pt x="611" y="0"/>
                  </a:moveTo>
                  <a:lnTo>
                    <a:pt x="1707" y="1096"/>
                  </a:lnTo>
                  <a:lnTo>
                    <a:pt x="2804" y="0"/>
                  </a:lnTo>
                  <a:lnTo>
                    <a:pt x="2877" y="65"/>
                  </a:lnTo>
                  <a:lnTo>
                    <a:pt x="2945" y="133"/>
                  </a:lnTo>
                  <a:lnTo>
                    <a:pt x="3010" y="205"/>
                  </a:lnTo>
                  <a:lnTo>
                    <a:pt x="3072" y="282"/>
                  </a:lnTo>
                  <a:lnTo>
                    <a:pt x="3128" y="361"/>
                  </a:lnTo>
                  <a:lnTo>
                    <a:pt x="3180" y="444"/>
                  </a:lnTo>
                  <a:lnTo>
                    <a:pt x="3227" y="530"/>
                  </a:lnTo>
                  <a:lnTo>
                    <a:pt x="3270" y="619"/>
                  </a:lnTo>
                  <a:lnTo>
                    <a:pt x="3306" y="710"/>
                  </a:lnTo>
                  <a:lnTo>
                    <a:pt x="3339" y="804"/>
                  </a:lnTo>
                  <a:lnTo>
                    <a:pt x="3365" y="902"/>
                  </a:lnTo>
                  <a:lnTo>
                    <a:pt x="3386" y="1000"/>
                  </a:lnTo>
                  <a:lnTo>
                    <a:pt x="3402" y="1100"/>
                  </a:lnTo>
                  <a:lnTo>
                    <a:pt x="3411" y="1203"/>
                  </a:lnTo>
                  <a:lnTo>
                    <a:pt x="3414" y="1308"/>
                  </a:lnTo>
                  <a:lnTo>
                    <a:pt x="3414" y="1311"/>
                  </a:lnTo>
                  <a:lnTo>
                    <a:pt x="0" y="1311"/>
                  </a:lnTo>
                  <a:lnTo>
                    <a:pt x="0" y="1308"/>
                  </a:lnTo>
                  <a:lnTo>
                    <a:pt x="3" y="1203"/>
                  </a:lnTo>
                  <a:lnTo>
                    <a:pt x="13" y="1100"/>
                  </a:lnTo>
                  <a:lnTo>
                    <a:pt x="27" y="1000"/>
                  </a:lnTo>
                  <a:lnTo>
                    <a:pt x="49" y="902"/>
                  </a:lnTo>
                  <a:lnTo>
                    <a:pt x="75" y="804"/>
                  </a:lnTo>
                  <a:lnTo>
                    <a:pt x="108" y="710"/>
                  </a:lnTo>
                  <a:lnTo>
                    <a:pt x="145" y="619"/>
                  </a:lnTo>
                  <a:lnTo>
                    <a:pt x="187" y="530"/>
                  </a:lnTo>
                  <a:lnTo>
                    <a:pt x="235" y="444"/>
                  </a:lnTo>
                  <a:lnTo>
                    <a:pt x="286" y="361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7" y="6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47"/>
            <p:cNvSpPr>
              <a:spLocks/>
            </p:cNvSpPr>
            <p:nvPr/>
          </p:nvSpPr>
          <p:spPr bwMode="auto">
            <a:xfrm>
              <a:off x="4197350" y="3424238"/>
              <a:ext cx="341313" cy="342900"/>
            </a:xfrm>
            <a:custGeom>
              <a:avLst/>
              <a:gdLst>
                <a:gd name="T0" fmla="*/ 1050 w 1939"/>
                <a:gd name="T1" fmla="*/ 3 h 1939"/>
                <a:gd name="T2" fmla="*/ 1203 w 1939"/>
                <a:gd name="T3" fmla="*/ 27 h 1939"/>
                <a:gd name="T4" fmla="*/ 1347 w 1939"/>
                <a:gd name="T5" fmla="*/ 75 h 1939"/>
                <a:gd name="T6" fmla="*/ 1480 w 1939"/>
                <a:gd name="T7" fmla="*/ 145 h 1939"/>
                <a:gd name="T8" fmla="*/ 1601 w 1939"/>
                <a:gd name="T9" fmla="*/ 233 h 1939"/>
                <a:gd name="T10" fmla="*/ 1706 w 1939"/>
                <a:gd name="T11" fmla="*/ 338 h 1939"/>
                <a:gd name="T12" fmla="*/ 1794 w 1939"/>
                <a:gd name="T13" fmla="*/ 459 h 1939"/>
                <a:gd name="T14" fmla="*/ 1863 w 1939"/>
                <a:gd name="T15" fmla="*/ 592 h 1939"/>
                <a:gd name="T16" fmla="*/ 1912 w 1939"/>
                <a:gd name="T17" fmla="*/ 736 h 1939"/>
                <a:gd name="T18" fmla="*/ 1936 w 1939"/>
                <a:gd name="T19" fmla="*/ 889 h 1939"/>
                <a:gd name="T20" fmla="*/ 1936 w 1939"/>
                <a:gd name="T21" fmla="*/ 1048 h 1939"/>
                <a:gd name="T22" fmla="*/ 1912 w 1939"/>
                <a:gd name="T23" fmla="*/ 1201 h 1939"/>
                <a:gd name="T24" fmla="*/ 1863 w 1939"/>
                <a:gd name="T25" fmla="*/ 1346 h 1939"/>
                <a:gd name="T26" fmla="*/ 1794 w 1939"/>
                <a:gd name="T27" fmla="*/ 1480 h 1939"/>
                <a:gd name="T28" fmla="*/ 1706 w 1939"/>
                <a:gd name="T29" fmla="*/ 1599 h 1939"/>
                <a:gd name="T30" fmla="*/ 1601 w 1939"/>
                <a:gd name="T31" fmla="*/ 1705 h 1939"/>
                <a:gd name="T32" fmla="*/ 1480 w 1939"/>
                <a:gd name="T33" fmla="*/ 1793 h 1939"/>
                <a:gd name="T34" fmla="*/ 1347 w 1939"/>
                <a:gd name="T35" fmla="*/ 1862 h 1939"/>
                <a:gd name="T36" fmla="*/ 1203 w 1939"/>
                <a:gd name="T37" fmla="*/ 1910 h 1939"/>
                <a:gd name="T38" fmla="*/ 1050 w 1939"/>
                <a:gd name="T39" fmla="*/ 1934 h 1939"/>
                <a:gd name="T40" fmla="*/ 890 w 1939"/>
                <a:gd name="T41" fmla="*/ 1934 h 1939"/>
                <a:gd name="T42" fmla="*/ 738 w 1939"/>
                <a:gd name="T43" fmla="*/ 1910 h 1939"/>
                <a:gd name="T44" fmla="*/ 593 w 1939"/>
                <a:gd name="T45" fmla="*/ 1862 h 1939"/>
                <a:gd name="T46" fmla="*/ 459 w 1939"/>
                <a:gd name="T47" fmla="*/ 1793 h 1939"/>
                <a:gd name="T48" fmla="*/ 340 w 1939"/>
                <a:gd name="T49" fmla="*/ 1705 h 1939"/>
                <a:gd name="T50" fmla="*/ 234 w 1939"/>
                <a:gd name="T51" fmla="*/ 1599 h 1939"/>
                <a:gd name="T52" fmla="*/ 146 w 1939"/>
                <a:gd name="T53" fmla="*/ 1480 h 1939"/>
                <a:gd name="T54" fmla="*/ 77 w 1939"/>
                <a:gd name="T55" fmla="*/ 1346 h 1939"/>
                <a:gd name="T56" fmla="*/ 29 w 1939"/>
                <a:gd name="T57" fmla="*/ 1201 h 1939"/>
                <a:gd name="T58" fmla="*/ 4 w 1939"/>
                <a:gd name="T59" fmla="*/ 1048 h 1939"/>
                <a:gd name="T60" fmla="*/ 4 w 1939"/>
                <a:gd name="T61" fmla="*/ 889 h 1939"/>
                <a:gd name="T62" fmla="*/ 29 w 1939"/>
                <a:gd name="T63" fmla="*/ 736 h 1939"/>
                <a:gd name="T64" fmla="*/ 77 w 1939"/>
                <a:gd name="T65" fmla="*/ 592 h 1939"/>
                <a:gd name="T66" fmla="*/ 146 w 1939"/>
                <a:gd name="T67" fmla="*/ 459 h 1939"/>
                <a:gd name="T68" fmla="*/ 234 w 1939"/>
                <a:gd name="T69" fmla="*/ 338 h 1939"/>
                <a:gd name="T70" fmla="*/ 340 w 1939"/>
                <a:gd name="T71" fmla="*/ 233 h 1939"/>
                <a:gd name="T72" fmla="*/ 459 w 1939"/>
                <a:gd name="T73" fmla="*/ 145 h 1939"/>
                <a:gd name="T74" fmla="*/ 593 w 1939"/>
                <a:gd name="T75" fmla="*/ 75 h 1939"/>
                <a:gd name="T76" fmla="*/ 738 w 1939"/>
                <a:gd name="T77" fmla="*/ 27 h 1939"/>
                <a:gd name="T78" fmla="*/ 890 w 1939"/>
                <a:gd name="T79" fmla="*/ 3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9" h="1939">
                  <a:moveTo>
                    <a:pt x="970" y="0"/>
                  </a:moveTo>
                  <a:lnTo>
                    <a:pt x="1050" y="3"/>
                  </a:lnTo>
                  <a:lnTo>
                    <a:pt x="1127" y="13"/>
                  </a:lnTo>
                  <a:lnTo>
                    <a:pt x="1203" y="27"/>
                  </a:lnTo>
                  <a:lnTo>
                    <a:pt x="1276" y="49"/>
                  </a:lnTo>
                  <a:lnTo>
                    <a:pt x="1347" y="75"/>
                  </a:lnTo>
                  <a:lnTo>
                    <a:pt x="1415" y="108"/>
                  </a:lnTo>
                  <a:lnTo>
                    <a:pt x="1480" y="145"/>
                  </a:lnTo>
                  <a:lnTo>
                    <a:pt x="1543" y="186"/>
                  </a:lnTo>
                  <a:lnTo>
                    <a:pt x="1601" y="233"/>
                  </a:lnTo>
                  <a:lnTo>
                    <a:pt x="1655" y="284"/>
                  </a:lnTo>
                  <a:lnTo>
                    <a:pt x="1706" y="338"/>
                  </a:lnTo>
                  <a:lnTo>
                    <a:pt x="1752" y="396"/>
                  </a:lnTo>
                  <a:lnTo>
                    <a:pt x="1794" y="459"/>
                  </a:lnTo>
                  <a:lnTo>
                    <a:pt x="1831" y="524"/>
                  </a:lnTo>
                  <a:lnTo>
                    <a:pt x="1863" y="592"/>
                  </a:lnTo>
                  <a:lnTo>
                    <a:pt x="1890" y="663"/>
                  </a:lnTo>
                  <a:lnTo>
                    <a:pt x="1912" y="736"/>
                  </a:lnTo>
                  <a:lnTo>
                    <a:pt x="1926" y="812"/>
                  </a:lnTo>
                  <a:lnTo>
                    <a:pt x="1936" y="889"/>
                  </a:lnTo>
                  <a:lnTo>
                    <a:pt x="1939" y="969"/>
                  </a:lnTo>
                  <a:lnTo>
                    <a:pt x="1936" y="1048"/>
                  </a:lnTo>
                  <a:lnTo>
                    <a:pt x="1926" y="1126"/>
                  </a:lnTo>
                  <a:lnTo>
                    <a:pt x="1912" y="1201"/>
                  </a:lnTo>
                  <a:lnTo>
                    <a:pt x="1890" y="1276"/>
                  </a:lnTo>
                  <a:lnTo>
                    <a:pt x="1863" y="1346"/>
                  </a:lnTo>
                  <a:lnTo>
                    <a:pt x="1831" y="1414"/>
                  </a:lnTo>
                  <a:lnTo>
                    <a:pt x="1794" y="1480"/>
                  </a:lnTo>
                  <a:lnTo>
                    <a:pt x="1752" y="1542"/>
                  </a:lnTo>
                  <a:lnTo>
                    <a:pt x="1706" y="1599"/>
                  </a:lnTo>
                  <a:lnTo>
                    <a:pt x="1655" y="1654"/>
                  </a:lnTo>
                  <a:lnTo>
                    <a:pt x="1601" y="1705"/>
                  </a:lnTo>
                  <a:lnTo>
                    <a:pt x="1543" y="1751"/>
                  </a:lnTo>
                  <a:lnTo>
                    <a:pt x="1480" y="1793"/>
                  </a:lnTo>
                  <a:lnTo>
                    <a:pt x="1415" y="1830"/>
                  </a:lnTo>
                  <a:lnTo>
                    <a:pt x="1347" y="1862"/>
                  </a:lnTo>
                  <a:lnTo>
                    <a:pt x="1276" y="1888"/>
                  </a:lnTo>
                  <a:lnTo>
                    <a:pt x="1203" y="1910"/>
                  </a:lnTo>
                  <a:lnTo>
                    <a:pt x="1127" y="1925"/>
                  </a:lnTo>
                  <a:lnTo>
                    <a:pt x="1050" y="1934"/>
                  </a:lnTo>
                  <a:lnTo>
                    <a:pt x="970" y="1939"/>
                  </a:lnTo>
                  <a:lnTo>
                    <a:pt x="890" y="1934"/>
                  </a:lnTo>
                  <a:lnTo>
                    <a:pt x="813" y="1925"/>
                  </a:lnTo>
                  <a:lnTo>
                    <a:pt x="738" y="1910"/>
                  </a:lnTo>
                  <a:lnTo>
                    <a:pt x="663" y="1888"/>
                  </a:lnTo>
                  <a:lnTo>
                    <a:pt x="593" y="1862"/>
                  </a:lnTo>
                  <a:lnTo>
                    <a:pt x="525" y="1830"/>
                  </a:lnTo>
                  <a:lnTo>
                    <a:pt x="459" y="1793"/>
                  </a:lnTo>
                  <a:lnTo>
                    <a:pt x="397" y="1751"/>
                  </a:lnTo>
                  <a:lnTo>
                    <a:pt x="340" y="1705"/>
                  </a:lnTo>
                  <a:lnTo>
                    <a:pt x="285" y="1654"/>
                  </a:lnTo>
                  <a:lnTo>
                    <a:pt x="234" y="1599"/>
                  </a:lnTo>
                  <a:lnTo>
                    <a:pt x="188" y="1542"/>
                  </a:lnTo>
                  <a:lnTo>
                    <a:pt x="146" y="1480"/>
                  </a:lnTo>
                  <a:lnTo>
                    <a:pt x="109" y="1414"/>
                  </a:lnTo>
                  <a:lnTo>
                    <a:pt x="77" y="1346"/>
                  </a:lnTo>
                  <a:lnTo>
                    <a:pt x="51" y="1276"/>
                  </a:lnTo>
                  <a:lnTo>
                    <a:pt x="29" y="1201"/>
                  </a:lnTo>
                  <a:lnTo>
                    <a:pt x="14" y="1126"/>
                  </a:lnTo>
                  <a:lnTo>
                    <a:pt x="4" y="1048"/>
                  </a:lnTo>
                  <a:lnTo>
                    <a:pt x="0" y="969"/>
                  </a:lnTo>
                  <a:lnTo>
                    <a:pt x="4" y="889"/>
                  </a:lnTo>
                  <a:lnTo>
                    <a:pt x="14" y="812"/>
                  </a:lnTo>
                  <a:lnTo>
                    <a:pt x="29" y="736"/>
                  </a:lnTo>
                  <a:lnTo>
                    <a:pt x="51" y="663"/>
                  </a:lnTo>
                  <a:lnTo>
                    <a:pt x="77" y="592"/>
                  </a:lnTo>
                  <a:lnTo>
                    <a:pt x="109" y="524"/>
                  </a:lnTo>
                  <a:lnTo>
                    <a:pt x="146" y="459"/>
                  </a:lnTo>
                  <a:lnTo>
                    <a:pt x="188" y="396"/>
                  </a:lnTo>
                  <a:lnTo>
                    <a:pt x="234" y="338"/>
                  </a:lnTo>
                  <a:lnTo>
                    <a:pt x="285" y="284"/>
                  </a:lnTo>
                  <a:lnTo>
                    <a:pt x="340" y="233"/>
                  </a:lnTo>
                  <a:lnTo>
                    <a:pt x="397" y="186"/>
                  </a:lnTo>
                  <a:lnTo>
                    <a:pt x="459" y="145"/>
                  </a:lnTo>
                  <a:lnTo>
                    <a:pt x="525" y="108"/>
                  </a:lnTo>
                  <a:lnTo>
                    <a:pt x="593" y="75"/>
                  </a:lnTo>
                  <a:lnTo>
                    <a:pt x="663" y="49"/>
                  </a:lnTo>
                  <a:lnTo>
                    <a:pt x="738" y="27"/>
                  </a:lnTo>
                  <a:lnTo>
                    <a:pt x="813" y="13"/>
                  </a:lnTo>
                  <a:lnTo>
                    <a:pt x="890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9" name="Rectangle 48"/>
          <p:cNvSpPr>
            <a:spLocks noChangeArrowheads="1"/>
          </p:cNvSpPr>
          <p:nvPr/>
        </p:nvSpPr>
        <p:spPr bwMode="auto">
          <a:xfrm>
            <a:off x="422275" y="3560951"/>
            <a:ext cx="1523983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Поставщик</a:t>
            </a:r>
          </a:p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материалов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1" name="Rectangle 48"/>
          <p:cNvSpPr>
            <a:spLocks noChangeArrowheads="1"/>
          </p:cNvSpPr>
          <p:nvPr/>
        </p:nvSpPr>
        <p:spPr bwMode="auto">
          <a:xfrm>
            <a:off x="7213628" y="3384469"/>
            <a:ext cx="1655515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Проектировщик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2" name="Группа 371"/>
          <p:cNvGrpSpPr/>
          <p:nvPr/>
        </p:nvGrpSpPr>
        <p:grpSpPr>
          <a:xfrm>
            <a:off x="7757182" y="2989965"/>
            <a:ext cx="326315" cy="363337"/>
            <a:chOff x="3770313" y="2795588"/>
            <a:chExt cx="601663" cy="669925"/>
          </a:xfrm>
        </p:grpSpPr>
        <p:sp>
          <p:nvSpPr>
            <p:cNvPr id="373" name="Freeform 32"/>
            <p:cNvSpPr>
              <a:spLocks/>
            </p:cNvSpPr>
            <p:nvPr/>
          </p:nvSpPr>
          <p:spPr bwMode="auto">
            <a:xfrm>
              <a:off x="3770313" y="3233738"/>
              <a:ext cx="601663" cy="231775"/>
            </a:xfrm>
            <a:custGeom>
              <a:avLst/>
              <a:gdLst>
                <a:gd name="T0" fmla="*/ 542 w 3032"/>
                <a:gd name="T1" fmla="*/ 0 h 1170"/>
                <a:gd name="T2" fmla="*/ 1210 w 3032"/>
                <a:gd name="T3" fmla="*/ 671 h 1170"/>
                <a:gd name="T4" fmla="*/ 1468 w 3032"/>
                <a:gd name="T5" fmla="*/ 412 h 1170"/>
                <a:gd name="T6" fmla="*/ 1351 w 3032"/>
                <a:gd name="T7" fmla="*/ 294 h 1170"/>
                <a:gd name="T8" fmla="*/ 1342 w 3032"/>
                <a:gd name="T9" fmla="*/ 281 h 1170"/>
                <a:gd name="T10" fmla="*/ 1336 w 3032"/>
                <a:gd name="T11" fmla="*/ 266 h 1170"/>
                <a:gd name="T12" fmla="*/ 1333 w 3032"/>
                <a:gd name="T13" fmla="*/ 250 h 1170"/>
                <a:gd name="T14" fmla="*/ 1336 w 3032"/>
                <a:gd name="T15" fmla="*/ 234 h 1170"/>
                <a:gd name="T16" fmla="*/ 1342 w 3032"/>
                <a:gd name="T17" fmla="*/ 219 h 1170"/>
                <a:gd name="T18" fmla="*/ 1351 w 3032"/>
                <a:gd name="T19" fmla="*/ 205 h 1170"/>
                <a:gd name="T20" fmla="*/ 1472 w 3032"/>
                <a:gd name="T21" fmla="*/ 85 h 1170"/>
                <a:gd name="T22" fmla="*/ 1486 w 3032"/>
                <a:gd name="T23" fmla="*/ 74 h 1170"/>
                <a:gd name="T24" fmla="*/ 1500 w 3032"/>
                <a:gd name="T25" fmla="*/ 68 h 1170"/>
                <a:gd name="T26" fmla="*/ 1516 w 3032"/>
                <a:gd name="T27" fmla="*/ 67 h 1170"/>
                <a:gd name="T28" fmla="*/ 1532 w 3032"/>
                <a:gd name="T29" fmla="*/ 68 h 1170"/>
                <a:gd name="T30" fmla="*/ 1547 w 3032"/>
                <a:gd name="T31" fmla="*/ 74 h 1170"/>
                <a:gd name="T32" fmla="*/ 1561 w 3032"/>
                <a:gd name="T33" fmla="*/ 85 h 1170"/>
                <a:gd name="T34" fmla="*/ 1681 w 3032"/>
                <a:gd name="T35" fmla="*/ 205 h 1170"/>
                <a:gd name="T36" fmla="*/ 1691 w 3032"/>
                <a:gd name="T37" fmla="*/ 219 h 1170"/>
                <a:gd name="T38" fmla="*/ 1697 w 3032"/>
                <a:gd name="T39" fmla="*/ 234 h 1170"/>
                <a:gd name="T40" fmla="*/ 1698 w 3032"/>
                <a:gd name="T41" fmla="*/ 250 h 1170"/>
                <a:gd name="T42" fmla="*/ 1697 w 3032"/>
                <a:gd name="T43" fmla="*/ 266 h 1170"/>
                <a:gd name="T44" fmla="*/ 1691 w 3032"/>
                <a:gd name="T45" fmla="*/ 281 h 1170"/>
                <a:gd name="T46" fmla="*/ 1681 w 3032"/>
                <a:gd name="T47" fmla="*/ 294 h 1170"/>
                <a:gd name="T48" fmla="*/ 1564 w 3032"/>
                <a:gd name="T49" fmla="*/ 412 h 1170"/>
                <a:gd name="T50" fmla="*/ 1822 w 3032"/>
                <a:gd name="T51" fmla="*/ 671 h 1170"/>
                <a:gd name="T52" fmla="*/ 2490 w 3032"/>
                <a:gd name="T53" fmla="*/ 0 h 1170"/>
                <a:gd name="T54" fmla="*/ 2559 w 3032"/>
                <a:gd name="T55" fmla="*/ 62 h 1170"/>
                <a:gd name="T56" fmla="*/ 2625 w 3032"/>
                <a:gd name="T57" fmla="*/ 128 h 1170"/>
                <a:gd name="T58" fmla="*/ 2685 w 3032"/>
                <a:gd name="T59" fmla="*/ 198 h 1170"/>
                <a:gd name="T60" fmla="*/ 2743 w 3032"/>
                <a:gd name="T61" fmla="*/ 272 h 1170"/>
                <a:gd name="T62" fmla="*/ 2795 w 3032"/>
                <a:gd name="T63" fmla="*/ 349 h 1170"/>
                <a:gd name="T64" fmla="*/ 2843 w 3032"/>
                <a:gd name="T65" fmla="*/ 429 h 1170"/>
                <a:gd name="T66" fmla="*/ 2886 w 3032"/>
                <a:gd name="T67" fmla="*/ 512 h 1170"/>
                <a:gd name="T68" fmla="*/ 2923 w 3032"/>
                <a:gd name="T69" fmla="*/ 599 h 1170"/>
                <a:gd name="T70" fmla="*/ 2956 w 3032"/>
                <a:gd name="T71" fmla="*/ 688 h 1170"/>
                <a:gd name="T72" fmla="*/ 2983 w 3032"/>
                <a:gd name="T73" fmla="*/ 780 h 1170"/>
                <a:gd name="T74" fmla="*/ 3004 w 3032"/>
                <a:gd name="T75" fmla="*/ 874 h 1170"/>
                <a:gd name="T76" fmla="*/ 3020 w 3032"/>
                <a:gd name="T77" fmla="*/ 970 h 1170"/>
                <a:gd name="T78" fmla="*/ 3029 w 3032"/>
                <a:gd name="T79" fmla="*/ 1067 h 1170"/>
                <a:gd name="T80" fmla="*/ 3032 w 3032"/>
                <a:gd name="T81" fmla="*/ 1167 h 1170"/>
                <a:gd name="T82" fmla="*/ 3032 w 3032"/>
                <a:gd name="T83" fmla="*/ 1170 h 1170"/>
                <a:gd name="T84" fmla="*/ 0 w 3032"/>
                <a:gd name="T85" fmla="*/ 1170 h 1170"/>
                <a:gd name="T86" fmla="*/ 0 w 3032"/>
                <a:gd name="T87" fmla="*/ 1167 h 1170"/>
                <a:gd name="T88" fmla="*/ 3 w 3032"/>
                <a:gd name="T89" fmla="*/ 1067 h 1170"/>
                <a:gd name="T90" fmla="*/ 12 w 3032"/>
                <a:gd name="T91" fmla="*/ 970 h 1170"/>
                <a:gd name="T92" fmla="*/ 28 w 3032"/>
                <a:gd name="T93" fmla="*/ 874 h 1170"/>
                <a:gd name="T94" fmla="*/ 49 w 3032"/>
                <a:gd name="T95" fmla="*/ 780 h 1170"/>
                <a:gd name="T96" fmla="*/ 76 w 3032"/>
                <a:gd name="T97" fmla="*/ 688 h 1170"/>
                <a:gd name="T98" fmla="*/ 109 w 3032"/>
                <a:gd name="T99" fmla="*/ 599 h 1170"/>
                <a:gd name="T100" fmla="*/ 146 w 3032"/>
                <a:gd name="T101" fmla="*/ 512 h 1170"/>
                <a:gd name="T102" fmla="*/ 189 w 3032"/>
                <a:gd name="T103" fmla="*/ 429 h 1170"/>
                <a:gd name="T104" fmla="*/ 237 w 3032"/>
                <a:gd name="T105" fmla="*/ 349 h 1170"/>
                <a:gd name="T106" fmla="*/ 290 w 3032"/>
                <a:gd name="T107" fmla="*/ 272 h 1170"/>
                <a:gd name="T108" fmla="*/ 346 w 3032"/>
                <a:gd name="T109" fmla="*/ 198 h 1170"/>
                <a:gd name="T110" fmla="*/ 407 w 3032"/>
                <a:gd name="T111" fmla="*/ 128 h 1170"/>
                <a:gd name="T112" fmla="*/ 473 w 3032"/>
                <a:gd name="T113" fmla="*/ 62 h 1170"/>
                <a:gd name="T114" fmla="*/ 542 w 3032"/>
                <a:gd name="T11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2" h="1170">
                  <a:moveTo>
                    <a:pt x="542" y="0"/>
                  </a:moveTo>
                  <a:lnTo>
                    <a:pt x="1210" y="671"/>
                  </a:lnTo>
                  <a:lnTo>
                    <a:pt x="1468" y="412"/>
                  </a:lnTo>
                  <a:lnTo>
                    <a:pt x="1351" y="294"/>
                  </a:lnTo>
                  <a:lnTo>
                    <a:pt x="1342" y="281"/>
                  </a:lnTo>
                  <a:lnTo>
                    <a:pt x="1336" y="266"/>
                  </a:lnTo>
                  <a:lnTo>
                    <a:pt x="1333" y="250"/>
                  </a:lnTo>
                  <a:lnTo>
                    <a:pt x="1336" y="234"/>
                  </a:lnTo>
                  <a:lnTo>
                    <a:pt x="1342" y="219"/>
                  </a:lnTo>
                  <a:lnTo>
                    <a:pt x="1351" y="205"/>
                  </a:lnTo>
                  <a:lnTo>
                    <a:pt x="1472" y="85"/>
                  </a:lnTo>
                  <a:lnTo>
                    <a:pt x="1486" y="74"/>
                  </a:lnTo>
                  <a:lnTo>
                    <a:pt x="1500" y="68"/>
                  </a:lnTo>
                  <a:lnTo>
                    <a:pt x="1516" y="67"/>
                  </a:lnTo>
                  <a:lnTo>
                    <a:pt x="1532" y="68"/>
                  </a:lnTo>
                  <a:lnTo>
                    <a:pt x="1547" y="74"/>
                  </a:lnTo>
                  <a:lnTo>
                    <a:pt x="1561" y="85"/>
                  </a:lnTo>
                  <a:lnTo>
                    <a:pt x="1681" y="205"/>
                  </a:lnTo>
                  <a:lnTo>
                    <a:pt x="1691" y="219"/>
                  </a:lnTo>
                  <a:lnTo>
                    <a:pt x="1697" y="234"/>
                  </a:lnTo>
                  <a:lnTo>
                    <a:pt x="1698" y="250"/>
                  </a:lnTo>
                  <a:lnTo>
                    <a:pt x="1697" y="266"/>
                  </a:lnTo>
                  <a:lnTo>
                    <a:pt x="1691" y="281"/>
                  </a:lnTo>
                  <a:lnTo>
                    <a:pt x="1681" y="294"/>
                  </a:lnTo>
                  <a:lnTo>
                    <a:pt x="1564" y="412"/>
                  </a:lnTo>
                  <a:lnTo>
                    <a:pt x="1822" y="671"/>
                  </a:lnTo>
                  <a:lnTo>
                    <a:pt x="2490" y="0"/>
                  </a:lnTo>
                  <a:lnTo>
                    <a:pt x="2559" y="62"/>
                  </a:lnTo>
                  <a:lnTo>
                    <a:pt x="2625" y="128"/>
                  </a:lnTo>
                  <a:lnTo>
                    <a:pt x="2685" y="198"/>
                  </a:lnTo>
                  <a:lnTo>
                    <a:pt x="2743" y="272"/>
                  </a:lnTo>
                  <a:lnTo>
                    <a:pt x="2795" y="349"/>
                  </a:lnTo>
                  <a:lnTo>
                    <a:pt x="2843" y="429"/>
                  </a:lnTo>
                  <a:lnTo>
                    <a:pt x="2886" y="512"/>
                  </a:lnTo>
                  <a:lnTo>
                    <a:pt x="2923" y="599"/>
                  </a:lnTo>
                  <a:lnTo>
                    <a:pt x="2956" y="688"/>
                  </a:lnTo>
                  <a:lnTo>
                    <a:pt x="2983" y="780"/>
                  </a:lnTo>
                  <a:lnTo>
                    <a:pt x="3004" y="874"/>
                  </a:lnTo>
                  <a:lnTo>
                    <a:pt x="3020" y="970"/>
                  </a:lnTo>
                  <a:lnTo>
                    <a:pt x="3029" y="1067"/>
                  </a:lnTo>
                  <a:lnTo>
                    <a:pt x="3032" y="1167"/>
                  </a:lnTo>
                  <a:lnTo>
                    <a:pt x="3032" y="1170"/>
                  </a:lnTo>
                  <a:lnTo>
                    <a:pt x="0" y="1170"/>
                  </a:lnTo>
                  <a:lnTo>
                    <a:pt x="0" y="1167"/>
                  </a:lnTo>
                  <a:lnTo>
                    <a:pt x="3" y="1067"/>
                  </a:lnTo>
                  <a:lnTo>
                    <a:pt x="12" y="970"/>
                  </a:lnTo>
                  <a:lnTo>
                    <a:pt x="28" y="874"/>
                  </a:lnTo>
                  <a:lnTo>
                    <a:pt x="49" y="780"/>
                  </a:lnTo>
                  <a:lnTo>
                    <a:pt x="76" y="688"/>
                  </a:lnTo>
                  <a:lnTo>
                    <a:pt x="109" y="599"/>
                  </a:lnTo>
                  <a:lnTo>
                    <a:pt x="146" y="512"/>
                  </a:lnTo>
                  <a:lnTo>
                    <a:pt x="189" y="429"/>
                  </a:lnTo>
                  <a:lnTo>
                    <a:pt x="237" y="349"/>
                  </a:lnTo>
                  <a:lnTo>
                    <a:pt x="290" y="272"/>
                  </a:lnTo>
                  <a:lnTo>
                    <a:pt x="346" y="198"/>
                  </a:lnTo>
                  <a:lnTo>
                    <a:pt x="407" y="128"/>
                  </a:lnTo>
                  <a:lnTo>
                    <a:pt x="473" y="6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33"/>
            <p:cNvSpPr>
              <a:spLocks/>
            </p:cNvSpPr>
            <p:nvPr/>
          </p:nvSpPr>
          <p:spPr bwMode="auto">
            <a:xfrm>
              <a:off x="3854451" y="2795588"/>
              <a:ext cx="433388" cy="204788"/>
            </a:xfrm>
            <a:custGeom>
              <a:avLst/>
              <a:gdLst>
                <a:gd name="T0" fmla="*/ 993 w 2178"/>
                <a:gd name="T1" fmla="*/ 307 h 1031"/>
                <a:gd name="T2" fmla="*/ 1002 w 2178"/>
                <a:gd name="T3" fmla="*/ 349 h 1031"/>
                <a:gd name="T4" fmla="*/ 1029 w 2178"/>
                <a:gd name="T5" fmla="*/ 382 h 1031"/>
                <a:gd name="T6" fmla="*/ 1067 w 2178"/>
                <a:gd name="T7" fmla="*/ 401 h 1031"/>
                <a:gd name="T8" fmla="*/ 1111 w 2178"/>
                <a:gd name="T9" fmla="*/ 401 h 1031"/>
                <a:gd name="T10" fmla="*/ 1149 w 2178"/>
                <a:gd name="T11" fmla="*/ 382 h 1031"/>
                <a:gd name="T12" fmla="*/ 1176 w 2178"/>
                <a:gd name="T13" fmla="*/ 349 h 1031"/>
                <a:gd name="T14" fmla="*/ 1185 w 2178"/>
                <a:gd name="T15" fmla="*/ 307 h 1031"/>
                <a:gd name="T16" fmla="*/ 1256 w 2178"/>
                <a:gd name="T17" fmla="*/ 9 h 1031"/>
                <a:gd name="T18" fmla="*/ 1392 w 2178"/>
                <a:gd name="T19" fmla="*/ 43 h 1031"/>
                <a:gd name="T20" fmla="*/ 1457 w 2178"/>
                <a:gd name="T21" fmla="*/ 307 h 1031"/>
                <a:gd name="T22" fmla="*/ 1466 w 2178"/>
                <a:gd name="T23" fmla="*/ 349 h 1031"/>
                <a:gd name="T24" fmla="*/ 1492 w 2178"/>
                <a:gd name="T25" fmla="*/ 382 h 1031"/>
                <a:gd name="T26" fmla="*/ 1531 w 2178"/>
                <a:gd name="T27" fmla="*/ 401 h 1031"/>
                <a:gd name="T28" fmla="*/ 1575 w 2178"/>
                <a:gd name="T29" fmla="*/ 401 h 1031"/>
                <a:gd name="T30" fmla="*/ 1613 w 2178"/>
                <a:gd name="T31" fmla="*/ 382 h 1031"/>
                <a:gd name="T32" fmla="*/ 1640 w 2178"/>
                <a:gd name="T33" fmla="*/ 349 h 1031"/>
                <a:gd name="T34" fmla="*/ 1649 w 2178"/>
                <a:gd name="T35" fmla="*/ 307 h 1031"/>
                <a:gd name="T36" fmla="*/ 1706 w 2178"/>
                <a:gd name="T37" fmla="*/ 216 h 1031"/>
                <a:gd name="T38" fmla="*/ 1810 w 2178"/>
                <a:gd name="T39" fmla="*/ 315 h 1031"/>
                <a:gd name="T40" fmla="*/ 1899 w 2178"/>
                <a:gd name="T41" fmla="*/ 429 h 1031"/>
                <a:gd name="T42" fmla="*/ 1971 w 2178"/>
                <a:gd name="T43" fmla="*/ 555 h 1031"/>
                <a:gd name="T44" fmla="*/ 2023 w 2178"/>
                <a:gd name="T45" fmla="*/ 691 h 1031"/>
                <a:gd name="T46" fmla="*/ 2056 w 2178"/>
                <a:gd name="T47" fmla="*/ 836 h 1031"/>
                <a:gd name="T48" fmla="*/ 2106 w 2178"/>
                <a:gd name="T49" fmla="*/ 840 h 1031"/>
                <a:gd name="T50" fmla="*/ 2143 w 2178"/>
                <a:gd name="T51" fmla="*/ 858 h 1031"/>
                <a:gd name="T52" fmla="*/ 2169 w 2178"/>
                <a:gd name="T53" fmla="*/ 891 h 1031"/>
                <a:gd name="T54" fmla="*/ 2178 w 2178"/>
                <a:gd name="T55" fmla="*/ 934 h 1031"/>
                <a:gd name="T56" fmla="*/ 2169 w 2178"/>
                <a:gd name="T57" fmla="*/ 976 h 1031"/>
                <a:gd name="T58" fmla="*/ 2143 w 2178"/>
                <a:gd name="T59" fmla="*/ 1009 h 1031"/>
                <a:gd name="T60" fmla="*/ 2106 w 2178"/>
                <a:gd name="T61" fmla="*/ 1028 h 1031"/>
                <a:gd name="T62" fmla="*/ 93 w 2178"/>
                <a:gd name="T63" fmla="*/ 1031 h 1031"/>
                <a:gd name="T64" fmla="*/ 52 w 2178"/>
                <a:gd name="T65" fmla="*/ 1020 h 1031"/>
                <a:gd name="T66" fmla="*/ 20 w 2178"/>
                <a:gd name="T67" fmla="*/ 993 h 1031"/>
                <a:gd name="T68" fmla="*/ 3 w 2178"/>
                <a:gd name="T69" fmla="*/ 955 h 1031"/>
                <a:gd name="T70" fmla="*/ 3 w 2178"/>
                <a:gd name="T71" fmla="*/ 911 h 1031"/>
                <a:gd name="T72" fmla="*/ 20 w 2178"/>
                <a:gd name="T73" fmla="*/ 873 h 1031"/>
                <a:gd name="T74" fmla="*/ 52 w 2178"/>
                <a:gd name="T75" fmla="*/ 847 h 1031"/>
                <a:gd name="T76" fmla="*/ 93 w 2178"/>
                <a:gd name="T77" fmla="*/ 836 h 1031"/>
                <a:gd name="T78" fmla="*/ 136 w 2178"/>
                <a:gd name="T79" fmla="*/ 763 h 1031"/>
                <a:gd name="T80" fmla="*/ 179 w 2178"/>
                <a:gd name="T81" fmla="*/ 622 h 1031"/>
                <a:gd name="T82" fmla="*/ 241 w 2178"/>
                <a:gd name="T83" fmla="*/ 489 h 1031"/>
                <a:gd name="T84" fmla="*/ 321 w 2178"/>
                <a:gd name="T85" fmla="*/ 371 h 1031"/>
                <a:gd name="T86" fmla="*/ 418 w 2178"/>
                <a:gd name="T87" fmla="*/ 264 h 1031"/>
                <a:gd name="T88" fmla="*/ 529 w 2178"/>
                <a:gd name="T89" fmla="*/ 172 h 1031"/>
                <a:gd name="T90" fmla="*/ 531 w 2178"/>
                <a:gd name="T91" fmla="*/ 328 h 1031"/>
                <a:gd name="T92" fmla="*/ 550 w 2178"/>
                <a:gd name="T93" fmla="*/ 367 h 1031"/>
                <a:gd name="T94" fmla="*/ 583 w 2178"/>
                <a:gd name="T95" fmla="*/ 393 h 1031"/>
                <a:gd name="T96" fmla="*/ 625 w 2178"/>
                <a:gd name="T97" fmla="*/ 404 h 1031"/>
                <a:gd name="T98" fmla="*/ 668 w 2178"/>
                <a:gd name="T99" fmla="*/ 393 h 1031"/>
                <a:gd name="T100" fmla="*/ 701 w 2178"/>
                <a:gd name="T101" fmla="*/ 367 h 1031"/>
                <a:gd name="T102" fmla="*/ 719 w 2178"/>
                <a:gd name="T103" fmla="*/ 328 h 1031"/>
                <a:gd name="T104" fmla="*/ 721 w 2178"/>
                <a:gd name="T105" fmla="*/ 67 h 1031"/>
                <a:gd name="T106" fmla="*/ 853 w 2178"/>
                <a:gd name="T107" fmla="*/ 24 h 1031"/>
                <a:gd name="T108" fmla="*/ 993 w 2178"/>
                <a:gd name="T109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8" h="1031">
                  <a:moveTo>
                    <a:pt x="993" y="0"/>
                  </a:moveTo>
                  <a:lnTo>
                    <a:pt x="993" y="307"/>
                  </a:lnTo>
                  <a:lnTo>
                    <a:pt x="995" y="328"/>
                  </a:lnTo>
                  <a:lnTo>
                    <a:pt x="1002" y="349"/>
                  </a:lnTo>
                  <a:lnTo>
                    <a:pt x="1013" y="367"/>
                  </a:lnTo>
                  <a:lnTo>
                    <a:pt x="1029" y="382"/>
                  </a:lnTo>
                  <a:lnTo>
                    <a:pt x="1046" y="393"/>
                  </a:lnTo>
                  <a:lnTo>
                    <a:pt x="1067" y="401"/>
                  </a:lnTo>
                  <a:lnTo>
                    <a:pt x="1089" y="404"/>
                  </a:lnTo>
                  <a:lnTo>
                    <a:pt x="1111" y="401"/>
                  </a:lnTo>
                  <a:lnTo>
                    <a:pt x="1132" y="393"/>
                  </a:lnTo>
                  <a:lnTo>
                    <a:pt x="1149" y="382"/>
                  </a:lnTo>
                  <a:lnTo>
                    <a:pt x="1165" y="367"/>
                  </a:lnTo>
                  <a:lnTo>
                    <a:pt x="1176" y="349"/>
                  </a:lnTo>
                  <a:lnTo>
                    <a:pt x="1183" y="328"/>
                  </a:lnTo>
                  <a:lnTo>
                    <a:pt x="1185" y="307"/>
                  </a:lnTo>
                  <a:lnTo>
                    <a:pt x="1185" y="0"/>
                  </a:lnTo>
                  <a:lnTo>
                    <a:pt x="1256" y="9"/>
                  </a:lnTo>
                  <a:lnTo>
                    <a:pt x="1325" y="24"/>
                  </a:lnTo>
                  <a:lnTo>
                    <a:pt x="1392" y="43"/>
                  </a:lnTo>
                  <a:lnTo>
                    <a:pt x="1457" y="67"/>
                  </a:lnTo>
                  <a:lnTo>
                    <a:pt x="1457" y="307"/>
                  </a:lnTo>
                  <a:lnTo>
                    <a:pt x="1459" y="328"/>
                  </a:lnTo>
                  <a:lnTo>
                    <a:pt x="1466" y="349"/>
                  </a:lnTo>
                  <a:lnTo>
                    <a:pt x="1478" y="367"/>
                  </a:lnTo>
                  <a:lnTo>
                    <a:pt x="1492" y="382"/>
                  </a:lnTo>
                  <a:lnTo>
                    <a:pt x="1510" y="393"/>
                  </a:lnTo>
                  <a:lnTo>
                    <a:pt x="1531" y="401"/>
                  </a:lnTo>
                  <a:lnTo>
                    <a:pt x="1553" y="404"/>
                  </a:lnTo>
                  <a:lnTo>
                    <a:pt x="1575" y="401"/>
                  </a:lnTo>
                  <a:lnTo>
                    <a:pt x="1595" y="393"/>
                  </a:lnTo>
                  <a:lnTo>
                    <a:pt x="1613" y="382"/>
                  </a:lnTo>
                  <a:lnTo>
                    <a:pt x="1628" y="367"/>
                  </a:lnTo>
                  <a:lnTo>
                    <a:pt x="1640" y="349"/>
                  </a:lnTo>
                  <a:lnTo>
                    <a:pt x="1647" y="328"/>
                  </a:lnTo>
                  <a:lnTo>
                    <a:pt x="1649" y="307"/>
                  </a:lnTo>
                  <a:lnTo>
                    <a:pt x="1649" y="172"/>
                  </a:lnTo>
                  <a:lnTo>
                    <a:pt x="1706" y="216"/>
                  </a:lnTo>
                  <a:lnTo>
                    <a:pt x="1760" y="264"/>
                  </a:lnTo>
                  <a:lnTo>
                    <a:pt x="1810" y="315"/>
                  </a:lnTo>
                  <a:lnTo>
                    <a:pt x="1856" y="371"/>
                  </a:lnTo>
                  <a:lnTo>
                    <a:pt x="1899" y="429"/>
                  </a:lnTo>
                  <a:lnTo>
                    <a:pt x="1937" y="489"/>
                  </a:lnTo>
                  <a:lnTo>
                    <a:pt x="1971" y="555"/>
                  </a:lnTo>
                  <a:lnTo>
                    <a:pt x="1999" y="622"/>
                  </a:lnTo>
                  <a:lnTo>
                    <a:pt x="2023" y="691"/>
                  </a:lnTo>
                  <a:lnTo>
                    <a:pt x="2043" y="763"/>
                  </a:lnTo>
                  <a:lnTo>
                    <a:pt x="2056" y="836"/>
                  </a:lnTo>
                  <a:lnTo>
                    <a:pt x="2085" y="836"/>
                  </a:lnTo>
                  <a:lnTo>
                    <a:pt x="2106" y="840"/>
                  </a:lnTo>
                  <a:lnTo>
                    <a:pt x="2126" y="847"/>
                  </a:lnTo>
                  <a:lnTo>
                    <a:pt x="2143" y="858"/>
                  </a:lnTo>
                  <a:lnTo>
                    <a:pt x="2158" y="873"/>
                  </a:lnTo>
                  <a:lnTo>
                    <a:pt x="2169" y="891"/>
                  </a:lnTo>
                  <a:lnTo>
                    <a:pt x="2175" y="911"/>
                  </a:lnTo>
                  <a:lnTo>
                    <a:pt x="2178" y="934"/>
                  </a:lnTo>
                  <a:lnTo>
                    <a:pt x="2175" y="955"/>
                  </a:lnTo>
                  <a:lnTo>
                    <a:pt x="2169" y="976"/>
                  </a:lnTo>
                  <a:lnTo>
                    <a:pt x="2158" y="993"/>
                  </a:lnTo>
                  <a:lnTo>
                    <a:pt x="2143" y="1009"/>
                  </a:lnTo>
                  <a:lnTo>
                    <a:pt x="2126" y="1020"/>
                  </a:lnTo>
                  <a:lnTo>
                    <a:pt x="2106" y="1028"/>
                  </a:lnTo>
                  <a:lnTo>
                    <a:pt x="2085" y="1031"/>
                  </a:lnTo>
                  <a:lnTo>
                    <a:pt x="93" y="1031"/>
                  </a:lnTo>
                  <a:lnTo>
                    <a:pt x="72" y="1028"/>
                  </a:lnTo>
                  <a:lnTo>
                    <a:pt x="52" y="1020"/>
                  </a:lnTo>
                  <a:lnTo>
                    <a:pt x="35" y="1009"/>
                  </a:lnTo>
                  <a:lnTo>
                    <a:pt x="20" y="993"/>
                  </a:lnTo>
                  <a:lnTo>
                    <a:pt x="9" y="976"/>
                  </a:lnTo>
                  <a:lnTo>
                    <a:pt x="3" y="955"/>
                  </a:lnTo>
                  <a:lnTo>
                    <a:pt x="0" y="934"/>
                  </a:lnTo>
                  <a:lnTo>
                    <a:pt x="3" y="911"/>
                  </a:lnTo>
                  <a:lnTo>
                    <a:pt x="9" y="891"/>
                  </a:lnTo>
                  <a:lnTo>
                    <a:pt x="20" y="873"/>
                  </a:lnTo>
                  <a:lnTo>
                    <a:pt x="35" y="858"/>
                  </a:lnTo>
                  <a:lnTo>
                    <a:pt x="52" y="847"/>
                  </a:lnTo>
                  <a:lnTo>
                    <a:pt x="72" y="840"/>
                  </a:lnTo>
                  <a:lnTo>
                    <a:pt x="93" y="836"/>
                  </a:lnTo>
                  <a:lnTo>
                    <a:pt x="123" y="836"/>
                  </a:lnTo>
                  <a:lnTo>
                    <a:pt x="136" y="763"/>
                  </a:lnTo>
                  <a:lnTo>
                    <a:pt x="155" y="691"/>
                  </a:lnTo>
                  <a:lnTo>
                    <a:pt x="179" y="622"/>
                  </a:lnTo>
                  <a:lnTo>
                    <a:pt x="207" y="555"/>
                  </a:lnTo>
                  <a:lnTo>
                    <a:pt x="241" y="489"/>
                  </a:lnTo>
                  <a:lnTo>
                    <a:pt x="279" y="429"/>
                  </a:lnTo>
                  <a:lnTo>
                    <a:pt x="321" y="371"/>
                  </a:lnTo>
                  <a:lnTo>
                    <a:pt x="368" y="315"/>
                  </a:lnTo>
                  <a:lnTo>
                    <a:pt x="418" y="264"/>
                  </a:lnTo>
                  <a:lnTo>
                    <a:pt x="472" y="216"/>
                  </a:lnTo>
                  <a:lnTo>
                    <a:pt x="529" y="172"/>
                  </a:lnTo>
                  <a:lnTo>
                    <a:pt x="529" y="307"/>
                  </a:lnTo>
                  <a:lnTo>
                    <a:pt x="531" y="328"/>
                  </a:lnTo>
                  <a:lnTo>
                    <a:pt x="538" y="349"/>
                  </a:lnTo>
                  <a:lnTo>
                    <a:pt x="550" y="367"/>
                  </a:lnTo>
                  <a:lnTo>
                    <a:pt x="565" y="382"/>
                  </a:lnTo>
                  <a:lnTo>
                    <a:pt x="583" y="393"/>
                  </a:lnTo>
                  <a:lnTo>
                    <a:pt x="603" y="401"/>
                  </a:lnTo>
                  <a:lnTo>
                    <a:pt x="625" y="404"/>
                  </a:lnTo>
                  <a:lnTo>
                    <a:pt x="647" y="401"/>
                  </a:lnTo>
                  <a:lnTo>
                    <a:pt x="668" y="393"/>
                  </a:lnTo>
                  <a:lnTo>
                    <a:pt x="685" y="382"/>
                  </a:lnTo>
                  <a:lnTo>
                    <a:pt x="701" y="367"/>
                  </a:lnTo>
                  <a:lnTo>
                    <a:pt x="712" y="349"/>
                  </a:lnTo>
                  <a:lnTo>
                    <a:pt x="719" y="328"/>
                  </a:lnTo>
                  <a:lnTo>
                    <a:pt x="721" y="307"/>
                  </a:lnTo>
                  <a:lnTo>
                    <a:pt x="721" y="67"/>
                  </a:lnTo>
                  <a:lnTo>
                    <a:pt x="786" y="43"/>
                  </a:lnTo>
                  <a:lnTo>
                    <a:pt x="853" y="24"/>
                  </a:lnTo>
                  <a:lnTo>
                    <a:pt x="922" y="9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34"/>
            <p:cNvSpPr>
              <a:spLocks/>
            </p:cNvSpPr>
            <p:nvPr/>
          </p:nvSpPr>
          <p:spPr bwMode="auto">
            <a:xfrm>
              <a:off x="3900488" y="3014663"/>
              <a:ext cx="341313" cy="190500"/>
            </a:xfrm>
            <a:custGeom>
              <a:avLst/>
              <a:gdLst>
                <a:gd name="T0" fmla="*/ 6 w 1722"/>
                <a:gd name="T1" fmla="*/ 0 h 961"/>
                <a:gd name="T2" fmla="*/ 1716 w 1722"/>
                <a:gd name="T3" fmla="*/ 0 h 961"/>
                <a:gd name="T4" fmla="*/ 1720 w 1722"/>
                <a:gd name="T5" fmla="*/ 48 h 961"/>
                <a:gd name="T6" fmla="*/ 1722 w 1722"/>
                <a:gd name="T7" fmla="*/ 97 h 961"/>
                <a:gd name="T8" fmla="*/ 1719 w 1722"/>
                <a:gd name="T9" fmla="*/ 171 h 961"/>
                <a:gd name="T10" fmla="*/ 1710 w 1722"/>
                <a:gd name="T11" fmla="*/ 245 h 961"/>
                <a:gd name="T12" fmla="*/ 1694 w 1722"/>
                <a:gd name="T13" fmla="*/ 315 h 961"/>
                <a:gd name="T14" fmla="*/ 1674 w 1722"/>
                <a:gd name="T15" fmla="*/ 384 h 961"/>
                <a:gd name="T16" fmla="*/ 1647 w 1722"/>
                <a:gd name="T17" fmla="*/ 449 h 961"/>
                <a:gd name="T18" fmla="*/ 1616 w 1722"/>
                <a:gd name="T19" fmla="*/ 513 h 961"/>
                <a:gd name="T20" fmla="*/ 1580 w 1722"/>
                <a:gd name="T21" fmla="*/ 573 h 961"/>
                <a:gd name="T22" fmla="*/ 1539 w 1722"/>
                <a:gd name="T23" fmla="*/ 630 h 961"/>
                <a:gd name="T24" fmla="*/ 1494 w 1722"/>
                <a:gd name="T25" fmla="*/ 684 h 961"/>
                <a:gd name="T26" fmla="*/ 1444 w 1722"/>
                <a:gd name="T27" fmla="*/ 732 h 961"/>
                <a:gd name="T28" fmla="*/ 1392 w 1722"/>
                <a:gd name="T29" fmla="*/ 778 h 961"/>
                <a:gd name="T30" fmla="*/ 1335 w 1722"/>
                <a:gd name="T31" fmla="*/ 819 h 961"/>
                <a:gd name="T32" fmla="*/ 1275 w 1722"/>
                <a:gd name="T33" fmla="*/ 855 h 961"/>
                <a:gd name="T34" fmla="*/ 1212 w 1722"/>
                <a:gd name="T35" fmla="*/ 887 h 961"/>
                <a:gd name="T36" fmla="*/ 1146 w 1722"/>
                <a:gd name="T37" fmla="*/ 913 h 961"/>
                <a:gd name="T38" fmla="*/ 1078 w 1722"/>
                <a:gd name="T39" fmla="*/ 933 h 961"/>
                <a:gd name="T40" fmla="*/ 1007 w 1722"/>
                <a:gd name="T41" fmla="*/ 949 h 961"/>
                <a:gd name="T42" fmla="*/ 935 w 1722"/>
                <a:gd name="T43" fmla="*/ 958 h 961"/>
                <a:gd name="T44" fmla="*/ 861 w 1722"/>
                <a:gd name="T45" fmla="*/ 961 h 961"/>
                <a:gd name="T46" fmla="*/ 786 w 1722"/>
                <a:gd name="T47" fmla="*/ 958 h 961"/>
                <a:gd name="T48" fmla="*/ 714 w 1722"/>
                <a:gd name="T49" fmla="*/ 949 h 961"/>
                <a:gd name="T50" fmla="*/ 644 w 1722"/>
                <a:gd name="T51" fmla="*/ 933 h 961"/>
                <a:gd name="T52" fmla="*/ 576 w 1722"/>
                <a:gd name="T53" fmla="*/ 913 h 961"/>
                <a:gd name="T54" fmla="*/ 510 w 1722"/>
                <a:gd name="T55" fmla="*/ 887 h 961"/>
                <a:gd name="T56" fmla="*/ 447 w 1722"/>
                <a:gd name="T57" fmla="*/ 855 h 961"/>
                <a:gd name="T58" fmla="*/ 386 w 1722"/>
                <a:gd name="T59" fmla="*/ 819 h 961"/>
                <a:gd name="T60" fmla="*/ 330 w 1722"/>
                <a:gd name="T61" fmla="*/ 778 h 961"/>
                <a:gd name="T62" fmla="*/ 277 w 1722"/>
                <a:gd name="T63" fmla="*/ 732 h 961"/>
                <a:gd name="T64" fmla="*/ 228 w 1722"/>
                <a:gd name="T65" fmla="*/ 684 h 961"/>
                <a:gd name="T66" fmla="*/ 183 w 1722"/>
                <a:gd name="T67" fmla="*/ 630 h 961"/>
                <a:gd name="T68" fmla="*/ 142 w 1722"/>
                <a:gd name="T69" fmla="*/ 573 h 961"/>
                <a:gd name="T70" fmla="*/ 106 w 1722"/>
                <a:gd name="T71" fmla="*/ 513 h 961"/>
                <a:gd name="T72" fmla="*/ 75 w 1722"/>
                <a:gd name="T73" fmla="*/ 449 h 961"/>
                <a:gd name="T74" fmla="*/ 48 w 1722"/>
                <a:gd name="T75" fmla="*/ 384 h 961"/>
                <a:gd name="T76" fmla="*/ 28 w 1722"/>
                <a:gd name="T77" fmla="*/ 315 h 961"/>
                <a:gd name="T78" fmla="*/ 12 w 1722"/>
                <a:gd name="T79" fmla="*/ 245 h 961"/>
                <a:gd name="T80" fmla="*/ 3 w 1722"/>
                <a:gd name="T81" fmla="*/ 171 h 961"/>
                <a:gd name="T82" fmla="*/ 0 w 1722"/>
                <a:gd name="T83" fmla="*/ 97 h 961"/>
                <a:gd name="T84" fmla="*/ 2 w 1722"/>
                <a:gd name="T85" fmla="*/ 48 h 961"/>
                <a:gd name="T86" fmla="*/ 6 w 1722"/>
                <a:gd name="T8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2" h="961">
                  <a:moveTo>
                    <a:pt x="6" y="0"/>
                  </a:moveTo>
                  <a:lnTo>
                    <a:pt x="1716" y="0"/>
                  </a:lnTo>
                  <a:lnTo>
                    <a:pt x="1720" y="48"/>
                  </a:lnTo>
                  <a:lnTo>
                    <a:pt x="1722" y="97"/>
                  </a:lnTo>
                  <a:lnTo>
                    <a:pt x="1719" y="171"/>
                  </a:lnTo>
                  <a:lnTo>
                    <a:pt x="1710" y="245"/>
                  </a:lnTo>
                  <a:lnTo>
                    <a:pt x="1694" y="315"/>
                  </a:lnTo>
                  <a:lnTo>
                    <a:pt x="1674" y="384"/>
                  </a:lnTo>
                  <a:lnTo>
                    <a:pt x="1647" y="449"/>
                  </a:lnTo>
                  <a:lnTo>
                    <a:pt x="1616" y="513"/>
                  </a:lnTo>
                  <a:lnTo>
                    <a:pt x="1580" y="573"/>
                  </a:lnTo>
                  <a:lnTo>
                    <a:pt x="1539" y="630"/>
                  </a:lnTo>
                  <a:lnTo>
                    <a:pt x="1494" y="684"/>
                  </a:lnTo>
                  <a:lnTo>
                    <a:pt x="1444" y="732"/>
                  </a:lnTo>
                  <a:lnTo>
                    <a:pt x="1392" y="778"/>
                  </a:lnTo>
                  <a:lnTo>
                    <a:pt x="1335" y="819"/>
                  </a:lnTo>
                  <a:lnTo>
                    <a:pt x="1275" y="855"/>
                  </a:lnTo>
                  <a:lnTo>
                    <a:pt x="1212" y="887"/>
                  </a:lnTo>
                  <a:lnTo>
                    <a:pt x="1146" y="913"/>
                  </a:lnTo>
                  <a:lnTo>
                    <a:pt x="1078" y="933"/>
                  </a:lnTo>
                  <a:lnTo>
                    <a:pt x="1007" y="949"/>
                  </a:lnTo>
                  <a:lnTo>
                    <a:pt x="935" y="958"/>
                  </a:lnTo>
                  <a:lnTo>
                    <a:pt x="861" y="961"/>
                  </a:lnTo>
                  <a:lnTo>
                    <a:pt x="786" y="958"/>
                  </a:lnTo>
                  <a:lnTo>
                    <a:pt x="714" y="949"/>
                  </a:lnTo>
                  <a:lnTo>
                    <a:pt x="644" y="933"/>
                  </a:lnTo>
                  <a:lnTo>
                    <a:pt x="576" y="913"/>
                  </a:lnTo>
                  <a:lnTo>
                    <a:pt x="510" y="887"/>
                  </a:lnTo>
                  <a:lnTo>
                    <a:pt x="447" y="855"/>
                  </a:lnTo>
                  <a:lnTo>
                    <a:pt x="386" y="819"/>
                  </a:lnTo>
                  <a:lnTo>
                    <a:pt x="330" y="778"/>
                  </a:lnTo>
                  <a:lnTo>
                    <a:pt x="277" y="732"/>
                  </a:lnTo>
                  <a:lnTo>
                    <a:pt x="228" y="684"/>
                  </a:lnTo>
                  <a:lnTo>
                    <a:pt x="183" y="630"/>
                  </a:lnTo>
                  <a:lnTo>
                    <a:pt x="142" y="573"/>
                  </a:lnTo>
                  <a:lnTo>
                    <a:pt x="106" y="513"/>
                  </a:lnTo>
                  <a:lnTo>
                    <a:pt x="75" y="449"/>
                  </a:lnTo>
                  <a:lnTo>
                    <a:pt x="48" y="384"/>
                  </a:lnTo>
                  <a:lnTo>
                    <a:pt x="28" y="315"/>
                  </a:lnTo>
                  <a:lnTo>
                    <a:pt x="12" y="245"/>
                  </a:lnTo>
                  <a:lnTo>
                    <a:pt x="3" y="171"/>
                  </a:lnTo>
                  <a:lnTo>
                    <a:pt x="0" y="97"/>
                  </a:lnTo>
                  <a:lnTo>
                    <a:pt x="2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6" name="Rectangle 48"/>
          <p:cNvSpPr>
            <a:spLocks noChangeArrowheads="1"/>
          </p:cNvSpPr>
          <p:nvPr/>
        </p:nvSpPr>
        <p:spPr bwMode="auto">
          <a:xfrm>
            <a:off x="7272391" y="2132614"/>
            <a:ext cx="1537991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BIM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Менеджер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8" name="Группа 377"/>
          <p:cNvGrpSpPr/>
          <p:nvPr/>
        </p:nvGrpSpPr>
        <p:grpSpPr>
          <a:xfrm>
            <a:off x="7737838" y="1762423"/>
            <a:ext cx="365005" cy="364042"/>
            <a:chOff x="3717925" y="2635250"/>
            <a:chExt cx="601663" cy="600076"/>
          </a:xfrm>
        </p:grpSpPr>
        <p:sp>
          <p:nvSpPr>
            <p:cNvPr id="379" name="Freeform 26"/>
            <p:cNvSpPr>
              <a:spLocks/>
            </p:cNvSpPr>
            <p:nvPr/>
          </p:nvSpPr>
          <p:spPr bwMode="auto">
            <a:xfrm>
              <a:off x="3848100" y="2635250"/>
              <a:ext cx="341313" cy="341313"/>
            </a:xfrm>
            <a:custGeom>
              <a:avLst/>
              <a:gdLst>
                <a:gd name="T0" fmla="*/ 1048 w 1936"/>
                <a:gd name="T1" fmla="*/ 3 h 1936"/>
                <a:gd name="T2" fmla="*/ 1200 w 1936"/>
                <a:gd name="T3" fmla="*/ 29 h 1936"/>
                <a:gd name="T4" fmla="*/ 1345 w 1936"/>
                <a:gd name="T5" fmla="*/ 76 h 1936"/>
                <a:gd name="T6" fmla="*/ 1478 w 1936"/>
                <a:gd name="T7" fmla="*/ 145 h 1936"/>
                <a:gd name="T8" fmla="*/ 1598 w 1936"/>
                <a:gd name="T9" fmla="*/ 233 h 1936"/>
                <a:gd name="T10" fmla="*/ 1703 w 1936"/>
                <a:gd name="T11" fmla="*/ 339 h 1936"/>
                <a:gd name="T12" fmla="*/ 1791 w 1936"/>
                <a:gd name="T13" fmla="*/ 458 h 1936"/>
                <a:gd name="T14" fmla="*/ 1860 w 1936"/>
                <a:gd name="T15" fmla="*/ 591 h 1936"/>
                <a:gd name="T16" fmla="*/ 1907 w 1936"/>
                <a:gd name="T17" fmla="*/ 736 h 1936"/>
                <a:gd name="T18" fmla="*/ 1932 w 1936"/>
                <a:gd name="T19" fmla="*/ 888 h 1936"/>
                <a:gd name="T20" fmla="*/ 1932 w 1936"/>
                <a:gd name="T21" fmla="*/ 1048 h 1936"/>
                <a:gd name="T22" fmla="*/ 1907 w 1936"/>
                <a:gd name="T23" fmla="*/ 1200 h 1936"/>
                <a:gd name="T24" fmla="*/ 1860 w 1936"/>
                <a:gd name="T25" fmla="*/ 1344 h 1936"/>
                <a:gd name="T26" fmla="*/ 1791 w 1936"/>
                <a:gd name="T27" fmla="*/ 1478 h 1936"/>
                <a:gd name="T28" fmla="*/ 1703 w 1936"/>
                <a:gd name="T29" fmla="*/ 1597 h 1936"/>
                <a:gd name="T30" fmla="*/ 1598 w 1936"/>
                <a:gd name="T31" fmla="*/ 1702 h 1936"/>
                <a:gd name="T32" fmla="*/ 1478 w 1936"/>
                <a:gd name="T33" fmla="*/ 1790 h 1936"/>
                <a:gd name="T34" fmla="*/ 1345 w 1936"/>
                <a:gd name="T35" fmla="*/ 1859 h 1936"/>
                <a:gd name="T36" fmla="*/ 1200 w 1936"/>
                <a:gd name="T37" fmla="*/ 1907 h 1936"/>
                <a:gd name="T38" fmla="*/ 1048 w 1936"/>
                <a:gd name="T39" fmla="*/ 1933 h 1936"/>
                <a:gd name="T40" fmla="*/ 889 w 1936"/>
                <a:gd name="T41" fmla="*/ 1933 h 1936"/>
                <a:gd name="T42" fmla="*/ 735 w 1936"/>
                <a:gd name="T43" fmla="*/ 1907 h 1936"/>
                <a:gd name="T44" fmla="*/ 592 w 1936"/>
                <a:gd name="T45" fmla="*/ 1859 h 1936"/>
                <a:gd name="T46" fmla="*/ 459 w 1936"/>
                <a:gd name="T47" fmla="*/ 1790 h 1936"/>
                <a:gd name="T48" fmla="*/ 339 w 1936"/>
                <a:gd name="T49" fmla="*/ 1702 h 1936"/>
                <a:gd name="T50" fmla="*/ 234 w 1936"/>
                <a:gd name="T51" fmla="*/ 1597 h 1936"/>
                <a:gd name="T52" fmla="*/ 146 w 1936"/>
                <a:gd name="T53" fmla="*/ 1478 h 1936"/>
                <a:gd name="T54" fmla="*/ 77 w 1936"/>
                <a:gd name="T55" fmla="*/ 1344 h 1936"/>
                <a:gd name="T56" fmla="*/ 29 w 1936"/>
                <a:gd name="T57" fmla="*/ 1200 h 1936"/>
                <a:gd name="T58" fmla="*/ 3 w 1936"/>
                <a:gd name="T59" fmla="*/ 1048 h 1936"/>
                <a:gd name="T60" fmla="*/ 3 w 1936"/>
                <a:gd name="T61" fmla="*/ 888 h 1936"/>
                <a:gd name="T62" fmla="*/ 29 w 1936"/>
                <a:gd name="T63" fmla="*/ 736 h 1936"/>
                <a:gd name="T64" fmla="*/ 77 w 1936"/>
                <a:gd name="T65" fmla="*/ 591 h 1936"/>
                <a:gd name="T66" fmla="*/ 146 w 1936"/>
                <a:gd name="T67" fmla="*/ 458 h 1936"/>
                <a:gd name="T68" fmla="*/ 234 w 1936"/>
                <a:gd name="T69" fmla="*/ 339 h 1936"/>
                <a:gd name="T70" fmla="*/ 339 w 1936"/>
                <a:gd name="T71" fmla="*/ 233 h 1936"/>
                <a:gd name="T72" fmla="*/ 459 w 1936"/>
                <a:gd name="T73" fmla="*/ 145 h 1936"/>
                <a:gd name="T74" fmla="*/ 592 w 1936"/>
                <a:gd name="T75" fmla="*/ 76 h 1936"/>
                <a:gd name="T76" fmla="*/ 735 w 1936"/>
                <a:gd name="T77" fmla="*/ 29 h 1936"/>
                <a:gd name="T78" fmla="*/ 889 w 1936"/>
                <a:gd name="T79" fmla="*/ 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36">
                  <a:moveTo>
                    <a:pt x="968" y="0"/>
                  </a:moveTo>
                  <a:lnTo>
                    <a:pt x="1048" y="3"/>
                  </a:lnTo>
                  <a:lnTo>
                    <a:pt x="1125" y="13"/>
                  </a:lnTo>
                  <a:lnTo>
                    <a:pt x="1200" y="29"/>
                  </a:lnTo>
                  <a:lnTo>
                    <a:pt x="1274" y="50"/>
                  </a:lnTo>
                  <a:lnTo>
                    <a:pt x="1345" y="76"/>
                  </a:lnTo>
                  <a:lnTo>
                    <a:pt x="1413" y="108"/>
                  </a:lnTo>
                  <a:lnTo>
                    <a:pt x="1478" y="145"/>
                  </a:lnTo>
                  <a:lnTo>
                    <a:pt x="1540" y="187"/>
                  </a:lnTo>
                  <a:lnTo>
                    <a:pt x="1598" y="233"/>
                  </a:lnTo>
                  <a:lnTo>
                    <a:pt x="1653" y="283"/>
                  </a:lnTo>
                  <a:lnTo>
                    <a:pt x="1703" y="339"/>
                  </a:lnTo>
                  <a:lnTo>
                    <a:pt x="1749" y="396"/>
                  </a:lnTo>
                  <a:lnTo>
                    <a:pt x="1791" y="458"/>
                  </a:lnTo>
                  <a:lnTo>
                    <a:pt x="1828" y="523"/>
                  </a:lnTo>
                  <a:lnTo>
                    <a:pt x="1860" y="591"/>
                  </a:lnTo>
                  <a:lnTo>
                    <a:pt x="1886" y="662"/>
                  </a:lnTo>
                  <a:lnTo>
                    <a:pt x="1907" y="736"/>
                  </a:lnTo>
                  <a:lnTo>
                    <a:pt x="1923" y="811"/>
                  </a:lnTo>
                  <a:lnTo>
                    <a:pt x="1932" y="888"/>
                  </a:lnTo>
                  <a:lnTo>
                    <a:pt x="1936" y="968"/>
                  </a:lnTo>
                  <a:lnTo>
                    <a:pt x="1932" y="1048"/>
                  </a:lnTo>
                  <a:lnTo>
                    <a:pt x="1923" y="1125"/>
                  </a:lnTo>
                  <a:lnTo>
                    <a:pt x="1907" y="1200"/>
                  </a:lnTo>
                  <a:lnTo>
                    <a:pt x="1886" y="1274"/>
                  </a:lnTo>
                  <a:lnTo>
                    <a:pt x="1860" y="1344"/>
                  </a:lnTo>
                  <a:lnTo>
                    <a:pt x="1828" y="1412"/>
                  </a:lnTo>
                  <a:lnTo>
                    <a:pt x="1791" y="1478"/>
                  </a:lnTo>
                  <a:lnTo>
                    <a:pt x="1749" y="1540"/>
                  </a:lnTo>
                  <a:lnTo>
                    <a:pt x="1703" y="1597"/>
                  </a:lnTo>
                  <a:lnTo>
                    <a:pt x="1653" y="1652"/>
                  </a:lnTo>
                  <a:lnTo>
                    <a:pt x="1598" y="1702"/>
                  </a:lnTo>
                  <a:lnTo>
                    <a:pt x="1540" y="1749"/>
                  </a:lnTo>
                  <a:lnTo>
                    <a:pt x="1478" y="1790"/>
                  </a:lnTo>
                  <a:lnTo>
                    <a:pt x="1413" y="1828"/>
                  </a:lnTo>
                  <a:lnTo>
                    <a:pt x="1345" y="1859"/>
                  </a:lnTo>
                  <a:lnTo>
                    <a:pt x="1274" y="1886"/>
                  </a:lnTo>
                  <a:lnTo>
                    <a:pt x="1200" y="1907"/>
                  </a:lnTo>
                  <a:lnTo>
                    <a:pt x="1125" y="1923"/>
                  </a:lnTo>
                  <a:lnTo>
                    <a:pt x="1048" y="1933"/>
                  </a:lnTo>
                  <a:lnTo>
                    <a:pt x="968" y="1936"/>
                  </a:lnTo>
                  <a:lnTo>
                    <a:pt x="889" y="1933"/>
                  </a:lnTo>
                  <a:lnTo>
                    <a:pt x="811" y="1923"/>
                  </a:lnTo>
                  <a:lnTo>
                    <a:pt x="735" y="1907"/>
                  </a:lnTo>
                  <a:lnTo>
                    <a:pt x="662" y="1886"/>
                  </a:lnTo>
                  <a:lnTo>
                    <a:pt x="592" y="1859"/>
                  </a:lnTo>
                  <a:lnTo>
                    <a:pt x="524" y="1828"/>
                  </a:lnTo>
                  <a:lnTo>
                    <a:pt x="459" y="1790"/>
                  </a:lnTo>
                  <a:lnTo>
                    <a:pt x="397" y="1749"/>
                  </a:lnTo>
                  <a:lnTo>
                    <a:pt x="339" y="1702"/>
                  </a:lnTo>
                  <a:lnTo>
                    <a:pt x="284" y="1652"/>
                  </a:lnTo>
                  <a:lnTo>
                    <a:pt x="234" y="1597"/>
                  </a:lnTo>
                  <a:lnTo>
                    <a:pt x="188" y="1540"/>
                  </a:lnTo>
                  <a:lnTo>
                    <a:pt x="146" y="1478"/>
                  </a:lnTo>
                  <a:lnTo>
                    <a:pt x="108" y="1412"/>
                  </a:lnTo>
                  <a:lnTo>
                    <a:pt x="77" y="1344"/>
                  </a:lnTo>
                  <a:lnTo>
                    <a:pt x="49" y="1274"/>
                  </a:lnTo>
                  <a:lnTo>
                    <a:pt x="29" y="1200"/>
                  </a:lnTo>
                  <a:lnTo>
                    <a:pt x="13" y="1125"/>
                  </a:lnTo>
                  <a:lnTo>
                    <a:pt x="3" y="1048"/>
                  </a:lnTo>
                  <a:lnTo>
                    <a:pt x="0" y="968"/>
                  </a:lnTo>
                  <a:lnTo>
                    <a:pt x="3" y="888"/>
                  </a:lnTo>
                  <a:lnTo>
                    <a:pt x="13" y="811"/>
                  </a:lnTo>
                  <a:lnTo>
                    <a:pt x="29" y="736"/>
                  </a:lnTo>
                  <a:lnTo>
                    <a:pt x="49" y="662"/>
                  </a:lnTo>
                  <a:lnTo>
                    <a:pt x="77" y="591"/>
                  </a:lnTo>
                  <a:lnTo>
                    <a:pt x="108" y="523"/>
                  </a:lnTo>
                  <a:lnTo>
                    <a:pt x="146" y="458"/>
                  </a:lnTo>
                  <a:lnTo>
                    <a:pt x="188" y="396"/>
                  </a:lnTo>
                  <a:lnTo>
                    <a:pt x="234" y="339"/>
                  </a:lnTo>
                  <a:lnTo>
                    <a:pt x="284" y="283"/>
                  </a:lnTo>
                  <a:lnTo>
                    <a:pt x="339" y="233"/>
                  </a:lnTo>
                  <a:lnTo>
                    <a:pt x="397" y="187"/>
                  </a:lnTo>
                  <a:lnTo>
                    <a:pt x="459" y="145"/>
                  </a:lnTo>
                  <a:lnTo>
                    <a:pt x="524" y="108"/>
                  </a:lnTo>
                  <a:lnTo>
                    <a:pt x="592" y="76"/>
                  </a:lnTo>
                  <a:lnTo>
                    <a:pt x="662" y="50"/>
                  </a:lnTo>
                  <a:lnTo>
                    <a:pt x="735" y="29"/>
                  </a:lnTo>
                  <a:lnTo>
                    <a:pt x="811" y="13"/>
                  </a:lnTo>
                  <a:lnTo>
                    <a:pt x="889" y="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7"/>
            <p:cNvSpPr>
              <a:spLocks/>
            </p:cNvSpPr>
            <p:nvPr/>
          </p:nvSpPr>
          <p:spPr bwMode="auto">
            <a:xfrm>
              <a:off x="3717925" y="3005138"/>
              <a:ext cx="601663" cy="230188"/>
            </a:xfrm>
            <a:custGeom>
              <a:avLst/>
              <a:gdLst>
                <a:gd name="T0" fmla="*/ 610 w 3409"/>
                <a:gd name="T1" fmla="*/ 0 h 1309"/>
                <a:gd name="T2" fmla="*/ 1360 w 3409"/>
                <a:gd name="T3" fmla="*/ 751 h 1309"/>
                <a:gd name="T4" fmla="*/ 1651 w 3409"/>
                <a:gd name="T5" fmla="*/ 461 h 1309"/>
                <a:gd name="T6" fmla="*/ 1520 w 3409"/>
                <a:gd name="T7" fmla="*/ 330 h 1309"/>
                <a:gd name="T8" fmla="*/ 1508 w 3409"/>
                <a:gd name="T9" fmla="*/ 315 h 1309"/>
                <a:gd name="T10" fmla="*/ 1501 w 3409"/>
                <a:gd name="T11" fmla="*/ 297 h 1309"/>
                <a:gd name="T12" fmla="*/ 1499 w 3409"/>
                <a:gd name="T13" fmla="*/ 280 h 1309"/>
                <a:gd name="T14" fmla="*/ 1501 w 3409"/>
                <a:gd name="T15" fmla="*/ 262 h 1309"/>
                <a:gd name="T16" fmla="*/ 1508 w 3409"/>
                <a:gd name="T17" fmla="*/ 245 h 1309"/>
                <a:gd name="T18" fmla="*/ 1520 w 3409"/>
                <a:gd name="T19" fmla="*/ 230 h 1309"/>
                <a:gd name="T20" fmla="*/ 1655 w 3409"/>
                <a:gd name="T21" fmla="*/ 95 h 1309"/>
                <a:gd name="T22" fmla="*/ 1669 w 3409"/>
                <a:gd name="T23" fmla="*/ 84 h 1309"/>
                <a:gd name="T24" fmla="*/ 1686 w 3409"/>
                <a:gd name="T25" fmla="*/ 76 h 1309"/>
                <a:gd name="T26" fmla="*/ 1704 w 3409"/>
                <a:gd name="T27" fmla="*/ 74 h 1309"/>
                <a:gd name="T28" fmla="*/ 1722 w 3409"/>
                <a:gd name="T29" fmla="*/ 76 h 1309"/>
                <a:gd name="T30" fmla="*/ 1738 w 3409"/>
                <a:gd name="T31" fmla="*/ 84 h 1309"/>
                <a:gd name="T32" fmla="*/ 1754 w 3409"/>
                <a:gd name="T33" fmla="*/ 95 h 1309"/>
                <a:gd name="T34" fmla="*/ 1889 w 3409"/>
                <a:gd name="T35" fmla="*/ 230 h 1309"/>
                <a:gd name="T36" fmla="*/ 1901 w 3409"/>
                <a:gd name="T37" fmla="*/ 245 h 1309"/>
                <a:gd name="T38" fmla="*/ 1907 w 3409"/>
                <a:gd name="T39" fmla="*/ 262 h 1309"/>
                <a:gd name="T40" fmla="*/ 1910 w 3409"/>
                <a:gd name="T41" fmla="*/ 280 h 1309"/>
                <a:gd name="T42" fmla="*/ 1907 w 3409"/>
                <a:gd name="T43" fmla="*/ 297 h 1309"/>
                <a:gd name="T44" fmla="*/ 1901 w 3409"/>
                <a:gd name="T45" fmla="*/ 315 h 1309"/>
                <a:gd name="T46" fmla="*/ 1889 w 3409"/>
                <a:gd name="T47" fmla="*/ 330 h 1309"/>
                <a:gd name="T48" fmla="*/ 1758 w 3409"/>
                <a:gd name="T49" fmla="*/ 461 h 1309"/>
                <a:gd name="T50" fmla="*/ 2048 w 3409"/>
                <a:gd name="T51" fmla="*/ 751 h 1309"/>
                <a:gd name="T52" fmla="*/ 2799 w 3409"/>
                <a:gd name="T53" fmla="*/ 0 h 1309"/>
                <a:gd name="T54" fmla="*/ 2872 w 3409"/>
                <a:gd name="T55" fmla="*/ 64 h 1309"/>
                <a:gd name="T56" fmla="*/ 2941 w 3409"/>
                <a:gd name="T57" fmla="*/ 133 h 1309"/>
                <a:gd name="T58" fmla="*/ 3006 w 3409"/>
                <a:gd name="T59" fmla="*/ 205 h 1309"/>
                <a:gd name="T60" fmla="*/ 3066 w 3409"/>
                <a:gd name="T61" fmla="*/ 282 h 1309"/>
                <a:gd name="T62" fmla="*/ 3123 w 3409"/>
                <a:gd name="T63" fmla="*/ 360 h 1309"/>
                <a:gd name="T64" fmla="*/ 3174 w 3409"/>
                <a:gd name="T65" fmla="*/ 443 h 1309"/>
                <a:gd name="T66" fmla="*/ 3221 w 3409"/>
                <a:gd name="T67" fmla="*/ 529 h 1309"/>
                <a:gd name="T68" fmla="*/ 3264 w 3409"/>
                <a:gd name="T69" fmla="*/ 618 h 1309"/>
                <a:gd name="T70" fmla="*/ 3301 w 3409"/>
                <a:gd name="T71" fmla="*/ 709 h 1309"/>
                <a:gd name="T72" fmla="*/ 3333 w 3409"/>
                <a:gd name="T73" fmla="*/ 803 h 1309"/>
                <a:gd name="T74" fmla="*/ 3360 w 3409"/>
                <a:gd name="T75" fmla="*/ 900 h 1309"/>
                <a:gd name="T76" fmla="*/ 3381 w 3409"/>
                <a:gd name="T77" fmla="*/ 998 h 1309"/>
                <a:gd name="T78" fmla="*/ 3396 w 3409"/>
                <a:gd name="T79" fmla="*/ 1098 h 1309"/>
                <a:gd name="T80" fmla="*/ 3406 w 3409"/>
                <a:gd name="T81" fmla="*/ 1201 h 1309"/>
                <a:gd name="T82" fmla="*/ 3409 w 3409"/>
                <a:gd name="T83" fmla="*/ 1306 h 1309"/>
                <a:gd name="T84" fmla="*/ 3409 w 3409"/>
                <a:gd name="T85" fmla="*/ 1309 h 1309"/>
                <a:gd name="T86" fmla="*/ 0 w 3409"/>
                <a:gd name="T87" fmla="*/ 1309 h 1309"/>
                <a:gd name="T88" fmla="*/ 0 w 3409"/>
                <a:gd name="T89" fmla="*/ 1306 h 1309"/>
                <a:gd name="T90" fmla="*/ 3 w 3409"/>
                <a:gd name="T91" fmla="*/ 1201 h 1309"/>
                <a:gd name="T92" fmla="*/ 13 w 3409"/>
                <a:gd name="T93" fmla="*/ 1098 h 1309"/>
                <a:gd name="T94" fmla="*/ 27 w 3409"/>
                <a:gd name="T95" fmla="*/ 998 h 1309"/>
                <a:gd name="T96" fmla="*/ 48 w 3409"/>
                <a:gd name="T97" fmla="*/ 900 h 1309"/>
                <a:gd name="T98" fmla="*/ 75 w 3409"/>
                <a:gd name="T99" fmla="*/ 803 h 1309"/>
                <a:gd name="T100" fmla="*/ 107 w 3409"/>
                <a:gd name="T101" fmla="*/ 709 h 1309"/>
                <a:gd name="T102" fmla="*/ 145 w 3409"/>
                <a:gd name="T103" fmla="*/ 618 h 1309"/>
                <a:gd name="T104" fmla="*/ 186 w 3409"/>
                <a:gd name="T105" fmla="*/ 529 h 1309"/>
                <a:gd name="T106" fmla="*/ 234 w 3409"/>
                <a:gd name="T107" fmla="*/ 443 h 1309"/>
                <a:gd name="T108" fmla="*/ 286 w 3409"/>
                <a:gd name="T109" fmla="*/ 360 h 1309"/>
                <a:gd name="T110" fmla="*/ 342 w 3409"/>
                <a:gd name="T111" fmla="*/ 282 h 1309"/>
                <a:gd name="T112" fmla="*/ 403 w 3409"/>
                <a:gd name="T113" fmla="*/ 205 h 1309"/>
                <a:gd name="T114" fmla="*/ 468 w 3409"/>
                <a:gd name="T115" fmla="*/ 133 h 1309"/>
                <a:gd name="T116" fmla="*/ 536 w 3409"/>
                <a:gd name="T117" fmla="*/ 64 h 1309"/>
                <a:gd name="T118" fmla="*/ 610 w 3409"/>
                <a:gd name="T11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9" h="1309">
                  <a:moveTo>
                    <a:pt x="610" y="0"/>
                  </a:moveTo>
                  <a:lnTo>
                    <a:pt x="1360" y="751"/>
                  </a:lnTo>
                  <a:lnTo>
                    <a:pt x="1651" y="461"/>
                  </a:lnTo>
                  <a:lnTo>
                    <a:pt x="1520" y="330"/>
                  </a:lnTo>
                  <a:lnTo>
                    <a:pt x="1508" y="315"/>
                  </a:lnTo>
                  <a:lnTo>
                    <a:pt x="1501" y="297"/>
                  </a:lnTo>
                  <a:lnTo>
                    <a:pt x="1499" y="280"/>
                  </a:lnTo>
                  <a:lnTo>
                    <a:pt x="1501" y="262"/>
                  </a:lnTo>
                  <a:lnTo>
                    <a:pt x="1508" y="245"/>
                  </a:lnTo>
                  <a:lnTo>
                    <a:pt x="1520" y="230"/>
                  </a:lnTo>
                  <a:lnTo>
                    <a:pt x="1655" y="95"/>
                  </a:lnTo>
                  <a:lnTo>
                    <a:pt x="1669" y="84"/>
                  </a:lnTo>
                  <a:lnTo>
                    <a:pt x="1686" y="76"/>
                  </a:lnTo>
                  <a:lnTo>
                    <a:pt x="1704" y="74"/>
                  </a:lnTo>
                  <a:lnTo>
                    <a:pt x="1722" y="76"/>
                  </a:lnTo>
                  <a:lnTo>
                    <a:pt x="1738" y="84"/>
                  </a:lnTo>
                  <a:lnTo>
                    <a:pt x="1754" y="95"/>
                  </a:lnTo>
                  <a:lnTo>
                    <a:pt x="1889" y="230"/>
                  </a:lnTo>
                  <a:lnTo>
                    <a:pt x="1901" y="245"/>
                  </a:lnTo>
                  <a:lnTo>
                    <a:pt x="1907" y="262"/>
                  </a:lnTo>
                  <a:lnTo>
                    <a:pt x="1910" y="280"/>
                  </a:lnTo>
                  <a:lnTo>
                    <a:pt x="1907" y="297"/>
                  </a:lnTo>
                  <a:lnTo>
                    <a:pt x="1901" y="315"/>
                  </a:lnTo>
                  <a:lnTo>
                    <a:pt x="1889" y="330"/>
                  </a:lnTo>
                  <a:lnTo>
                    <a:pt x="1758" y="461"/>
                  </a:lnTo>
                  <a:lnTo>
                    <a:pt x="2048" y="751"/>
                  </a:lnTo>
                  <a:lnTo>
                    <a:pt x="2799" y="0"/>
                  </a:lnTo>
                  <a:lnTo>
                    <a:pt x="2872" y="64"/>
                  </a:lnTo>
                  <a:lnTo>
                    <a:pt x="2941" y="133"/>
                  </a:lnTo>
                  <a:lnTo>
                    <a:pt x="3006" y="205"/>
                  </a:lnTo>
                  <a:lnTo>
                    <a:pt x="3066" y="282"/>
                  </a:lnTo>
                  <a:lnTo>
                    <a:pt x="3123" y="360"/>
                  </a:lnTo>
                  <a:lnTo>
                    <a:pt x="3174" y="443"/>
                  </a:lnTo>
                  <a:lnTo>
                    <a:pt x="3221" y="529"/>
                  </a:lnTo>
                  <a:lnTo>
                    <a:pt x="3264" y="618"/>
                  </a:lnTo>
                  <a:lnTo>
                    <a:pt x="3301" y="709"/>
                  </a:lnTo>
                  <a:lnTo>
                    <a:pt x="3333" y="803"/>
                  </a:lnTo>
                  <a:lnTo>
                    <a:pt x="3360" y="900"/>
                  </a:lnTo>
                  <a:lnTo>
                    <a:pt x="3381" y="998"/>
                  </a:lnTo>
                  <a:lnTo>
                    <a:pt x="3396" y="1098"/>
                  </a:lnTo>
                  <a:lnTo>
                    <a:pt x="3406" y="1201"/>
                  </a:lnTo>
                  <a:lnTo>
                    <a:pt x="3409" y="1306"/>
                  </a:lnTo>
                  <a:lnTo>
                    <a:pt x="3409" y="1309"/>
                  </a:lnTo>
                  <a:lnTo>
                    <a:pt x="0" y="1309"/>
                  </a:lnTo>
                  <a:lnTo>
                    <a:pt x="0" y="1306"/>
                  </a:lnTo>
                  <a:lnTo>
                    <a:pt x="3" y="1201"/>
                  </a:lnTo>
                  <a:lnTo>
                    <a:pt x="13" y="1098"/>
                  </a:lnTo>
                  <a:lnTo>
                    <a:pt x="27" y="998"/>
                  </a:lnTo>
                  <a:lnTo>
                    <a:pt x="48" y="900"/>
                  </a:lnTo>
                  <a:lnTo>
                    <a:pt x="75" y="803"/>
                  </a:lnTo>
                  <a:lnTo>
                    <a:pt x="107" y="709"/>
                  </a:lnTo>
                  <a:lnTo>
                    <a:pt x="145" y="618"/>
                  </a:lnTo>
                  <a:lnTo>
                    <a:pt x="186" y="529"/>
                  </a:lnTo>
                  <a:lnTo>
                    <a:pt x="234" y="443"/>
                  </a:lnTo>
                  <a:lnTo>
                    <a:pt x="286" y="360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6" y="6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6243780" y="3485413"/>
            <a:ext cx="0" cy="160171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64771" y="3555327"/>
            <a:ext cx="0" cy="9025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48235" y="3468603"/>
            <a:ext cx="3404" cy="18303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Гармонизировать классификаторы и форматы обмена данными</a:t>
            </a:r>
          </a:p>
          <a:p>
            <a:r>
              <a:rPr lang="ru-RU" dirty="0" smtClean="0"/>
              <a:t>Определить требования к цифровым двойникам оборудования и материалов</a:t>
            </a:r>
          </a:p>
          <a:p>
            <a:r>
              <a:rPr lang="ru-RU" dirty="0" smtClean="0"/>
              <a:t>Разработать шаблон ТЗ для заказчиков работ по информационному моделированию зданий</a:t>
            </a:r>
            <a:endParaRPr lang="en-US" dirty="0" smtClean="0"/>
          </a:p>
          <a:p>
            <a:r>
              <a:rPr lang="ru-RU" dirty="0" smtClean="0"/>
              <a:t>Создать национальные расширения </a:t>
            </a:r>
            <a:r>
              <a:rPr lang="en-US" dirty="0" smtClean="0"/>
              <a:t>XML </a:t>
            </a:r>
            <a:r>
              <a:rPr lang="ru-RU" dirty="0" smtClean="0"/>
              <a:t>схем протоколов информационного обмена, инструменты </a:t>
            </a:r>
            <a:r>
              <a:rPr lang="ru-RU" dirty="0" err="1" smtClean="0"/>
              <a:t>валидации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Сформировать концепцию национальной </a:t>
            </a:r>
            <a:r>
              <a:rPr lang="en-US" dirty="0" smtClean="0"/>
              <a:t>BIM </a:t>
            </a:r>
            <a:r>
              <a:rPr lang="ru-RU" dirty="0" smtClean="0"/>
              <a:t>платформы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 smtClean="0"/>
              <a:t>Инструменты для информационного обмена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</a:t>
            </a:r>
            <a:r>
              <a:rPr lang="ru-RU" dirty="0" smtClean="0"/>
              <a:t>МОЖНО СДЕЛАТЬ УЖЕ </a:t>
            </a:r>
            <a:r>
              <a:rPr lang="ru-RU" dirty="0"/>
              <a:t>СЕГОДНЯ</a:t>
            </a:r>
          </a:p>
        </p:txBody>
      </p:sp>
    </p:spTree>
    <p:extLst>
      <p:ext uri="{BB962C8B-B14F-4D97-AF65-F5344CB8AC3E}">
        <p14:creationId xmlns:p14="http://schemas.microsoft.com/office/powerpoint/2010/main" val="35745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Потребности в СТАНДАРТИЗАЦИИ BIM: от информационного обмена до уровней зрелости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Слышкин Василий Витальевич</a:t>
            </a:r>
          </a:p>
          <a:p>
            <a:r>
              <a:rPr lang="ru-RU" dirty="0"/>
              <a:t>ДИРЕКТОР ДЕПАРТАМЕНТА АРХИТЕКТУРЫ и ИНЖЕНЕРИИ</a:t>
            </a:r>
          </a:p>
          <a:p>
            <a:r>
              <a:rPr lang="ru-RU" dirty="0" smtClean="0"/>
              <a:t>+</a:t>
            </a:r>
            <a:r>
              <a:rPr lang="ru-RU" dirty="0"/>
              <a:t>7 (</a:t>
            </a:r>
            <a:r>
              <a:rPr lang="ru-RU" dirty="0" smtClean="0"/>
              <a:t>903) 726 6215, </a:t>
            </a:r>
            <a:r>
              <a:rPr lang="en-US" dirty="0" smtClean="0">
                <a:hlinkClick r:id="rId2"/>
              </a:rPr>
              <a:t>vSLYSHKIN@ibs.ru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9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5"/>
          </p:nvPr>
        </p:nvSpPr>
        <p:spPr>
          <a:xfrm>
            <a:off x="420689" y="974227"/>
            <a:ext cx="4780922" cy="3874219"/>
          </a:xfrm>
        </p:spPr>
        <p:txBody>
          <a:bodyPr/>
          <a:lstStyle/>
          <a:p>
            <a:r>
              <a:rPr lang="ru-RU" dirty="0" smtClean="0"/>
              <a:t>Ожидания пользователей ОТ </a:t>
            </a:r>
            <a:r>
              <a:rPr lang="en-US" dirty="0" smtClean="0"/>
              <a:t>BIM</a:t>
            </a:r>
            <a:endParaRPr lang="ru-RU" dirty="0" smtClean="0"/>
          </a:p>
          <a:p>
            <a:r>
              <a:rPr lang="ru-RU" dirty="0" smtClean="0"/>
              <a:t>Проблемы обмена </a:t>
            </a:r>
            <a:r>
              <a:rPr lang="ru-RU" dirty="0"/>
              <a:t>в цифровой </a:t>
            </a:r>
            <a:r>
              <a:rPr lang="ru-RU" dirty="0" smtClean="0"/>
              <a:t>среде</a:t>
            </a:r>
            <a:endParaRPr lang="en-US" dirty="0" smtClean="0"/>
          </a:p>
          <a:p>
            <a:r>
              <a:rPr lang="ru-RU" dirty="0" smtClean="0"/>
              <a:t>Зарубежный опыт СТАНДАРТИЗАЦИИ BIM</a:t>
            </a:r>
            <a:endParaRPr lang="en-US" dirty="0" smtClean="0"/>
          </a:p>
          <a:p>
            <a:pPr lvl="1"/>
            <a:r>
              <a:rPr lang="ru-RU" dirty="0" smtClean="0"/>
              <a:t>элементы успеха внедрения </a:t>
            </a:r>
            <a:r>
              <a:rPr lang="en-US" dirty="0" smtClean="0"/>
              <a:t>BIM</a:t>
            </a:r>
          </a:p>
          <a:p>
            <a:pPr lvl="1"/>
            <a:r>
              <a:rPr lang="ru-RU" dirty="0" smtClean="0"/>
              <a:t>ОТ Стандартов К ИНСТРУМЕНТАМ</a:t>
            </a:r>
          </a:p>
          <a:p>
            <a:pPr lvl="1"/>
            <a:r>
              <a:rPr lang="ru-RU" dirty="0" smtClean="0"/>
              <a:t>ОТ КЛАССИФИКАЦИИ ДО АТРИБУТОВ</a:t>
            </a:r>
          </a:p>
          <a:p>
            <a:pPr lvl="1"/>
            <a:r>
              <a:rPr lang="ru-RU" dirty="0" smtClean="0"/>
              <a:t>ОТ ОБУЧЕНИЯ до ОЦЕНКИ УРОВНЯ ЗРЕЛОСТИ</a:t>
            </a:r>
          </a:p>
          <a:p>
            <a:r>
              <a:rPr lang="en-US" dirty="0" smtClean="0"/>
              <a:t>BIM</a:t>
            </a:r>
            <a:r>
              <a:rPr lang="ru-RU" dirty="0" smtClean="0"/>
              <a:t> ПЛАТФОРМА ЦИФРОВЫХ ДВОЙНИКОВ</a:t>
            </a:r>
          </a:p>
          <a:p>
            <a:r>
              <a:rPr lang="ru-RU" dirty="0" smtClean="0"/>
              <a:t>Что ВАЖНО СДЕЛАТЬ УЖЕ СЕГОДНЯ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70992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Соединительная линия уступом 378"/>
          <p:cNvCxnSpPr/>
          <p:nvPr/>
        </p:nvCxnSpPr>
        <p:spPr>
          <a:xfrm rot="16200000" flipV="1">
            <a:off x="5626209" y="3864804"/>
            <a:ext cx="453834" cy="394204"/>
          </a:xfrm>
          <a:prstGeom prst="bentConnector3">
            <a:avLst>
              <a:gd name="adj1" fmla="val 35479"/>
            </a:avLst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Прямая соединительная линия 375"/>
          <p:cNvCxnSpPr/>
          <p:nvPr/>
        </p:nvCxnSpPr>
        <p:spPr>
          <a:xfrm flipH="1" flipV="1">
            <a:off x="5158502" y="3874936"/>
            <a:ext cx="13680" cy="46169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Соединительная линия уступом 370"/>
          <p:cNvCxnSpPr/>
          <p:nvPr/>
        </p:nvCxnSpPr>
        <p:spPr>
          <a:xfrm rot="16200000" flipV="1">
            <a:off x="6364292" y="3758234"/>
            <a:ext cx="545599" cy="394204"/>
          </a:xfrm>
          <a:prstGeom prst="bentConnector3">
            <a:avLst>
              <a:gd name="adj1" fmla="val 31881"/>
            </a:avLst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Соединительная линия уступом 369"/>
          <p:cNvCxnSpPr/>
          <p:nvPr/>
        </p:nvCxnSpPr>
        <p:spPr>
          <a:xfrm rot="5400000" flipH="1" flipV="1">
            <a:off x="4266810" y="3843905"/>
            <a:ext cx="461695" cy="318016"/>
          </a:xfrm>
          <a:prstGeom prst="bentConnector3">
            <a:avLst>
              <a:gd name="adj1" fmla="val 32157"/>
            </a:avLst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2" name="Line 9"/>
          <p:cNvSpPr>
            <a:spLocks noChangeShapeType="1"/>
          </p:cNvSpPr>
          <p:nvPr/>
        </p:nvSpPr>
        <p:spPr bwMode="auto">
          <a:xfrm flipH="1">
            <a:off x="5781870" y="2223233"/>
            <a:ext cx="14692" cy="917245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9" name="Line 9"/>
          <p:cNvSpPr>
            <a:spLocks noChangeShapeType="1"/>
          </p:cNvSpPr>
          <p:nvPr/>
        </p:nvSpPr>
        <p:spPr bwMode="auto">
          <a:xfrm flipH="1" flipV="1">
            <a:off x="4063070" y="2375766"/>
            <a:ext cx="592492" cy="542461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8" name="Line 9"/>
          <p:cNvSpPr>
            <a:spLocks noChangeShapeType="1"/>
          </p:cNvSpPr>
          <p:nvPr/>
        </p:nvSpPr>
        <p:spPr bwMode="auto">
          <a:xfrm flipH="1" flipV="1">
            <a:off x="3640875" y="3280155"/>
            <a:ext cx="727587" cy="237141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7" name="Line 9"/>
          <p:cNvSpPr>
            <a:spLocks noChangeShapeType="1"/>
          </p:cNvSpPr>
          <p:nvPr/>
        </p:nvSpPr>
        <p:spPr bwMode="auto">
          <a:xfrm flipH="1" flipV="1">
            <a:off x="3360136" y="3823007"/>
            <a:ext cx="743108" cy="28741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6" name="Line 9"/>
          <p:cNvSpPr>
            <a:spLocks noChangeShapeType="1"/>
          </p:cNvSpPr>
          <p:nvPr/>
        </p:nvSpPr>
        <p:spPr bwMode="auto">
          <a:xfrm flipH="1" flipV="1">
            <a:off x="7030745" y="3811515"/>
            <a:ext cx="927223" cy="208904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5" name="Line 9"/>
          <p:cNvSpPr>
            <a:spLocks noChangeShapeType="1"/>
          </p:cNvSpPr>
          <p:nvPr/>
        </p:nvSpPr>
        <p:spPr bwMode="auto">
          <a:xfrm flipH="1">
            <a:off x="7243803" y="3280155"/>
            <a:ext cx="580531" cy="245948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4" name="Line 9"/>
          <p:cNvSpPr>
            <a:spLocks noChangeShapeType="1"/>
          </p:cNvSpPr>
          <p:nvPr/>
        </p:nvSpPr>
        <p:spPr bwMode="auto">
          <a:xfrm flipH="1">
            <a:off x="7030746" y="2554455"/>
            <a:ext cx="641190" cy="725700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3" name="Line 9"/>
          <p:cNvSpPr>
            <a:spLocks noChangeShapeType="1"/>
          </p:cNvSpPr>
          <p:nvPr/>
        </p:nvSpPr>
        <p:spPr bwMode="auto">
          <a:xfrm flipH="1">
            <a:off x="6504798" y="2196621"/>
            <a:ext cx="237745" cy="1039935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sp>
        <p:nvSpPr>
          <p:cNvPr id="361" name="Line 9"/>
          <p:cNvSpPr>
            <a:spLocks noChangeShapeType="1"/>
          </p:cNvSpPr>
          <p:nvPr/>
        </p:nvSpPr>
        <p:spPr bwMode="auto">
          <a:xfrm>
            <a:off x="4920576" y="2204321"/>
            <a:ext cx="209127" cy="1032235"/>
          </a:xfrm>
          <a:prstGeom prst="line">
            <a:avLst/>
          </a:prstGeom>
          <a:noFill/>
          <a:ln w="6350">
            <a:solidFill>
              <a:srgbClr val="2671A1"/>
            </a:solidFill>
            <a:prstDash val="dash"/>
            <a:round/>
            <a:headEnd/>
            <a:tailEnd/>
          </a:ln>
          <a:effectLst/>
        </p:spPr>
        <p:txBody>
          <a:bodyPr wrap="square" lIns="45720" rIns="45720" anchor="ctr" anchorCtr="1">
            <a:noAutofit/>
          </a:bodyPr>
          <a:lstStyle/>
          <a:p>
            <a:pPr>
              <a:buClr>
                <a:schemeClr val="accent2"/>
              </a:buClr>
            </a:pPr>
            <a:endParaRPr lang="ru-RU" sz="1400"/>
          </a:p>
        </p:txBody>
      </p:sp>
      <p:grpSp>
        <p:nvGrpSpPr>
          <p:cNvPr id="3" name="Группа 2"/>
          <p:cNvGrpSpPr/>
          <p:nvPr/>
        </p:nvGrpSpPr>
        <p:grpSpPr>
          <a:xfrm>
            <a:off x="3802291" y="2345308"/>
            <a:ext cx="3401937" cy="1649280"/>
            <a:chOff x="4093674" y="2805752"/>
            <a:chExt cx="3401937" cy="1732217"/>
          </a:xfrm>
        </p:grpSpPr>
        <p:sp>
          <p:nvSpPr>
            <p:cNvPr id="2" name="Облако 1"/>
            <p:cNvSpPr/>
            <p:nvPr/>
          </p:nvSpPr>
          <p:spPr>
            <a:xfrm>
              <a:off x="4093674" y="2805752"/>
              <a:ext cx="3401937" cy="1732217"/>
            </a:xfrm>
            <a:prstGeom prst="cloud">
              <a:avLst/>
            </a:prstGeom>
            <a:solidFill>
              <a:srgbClr val="2C83C0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36000" rIns="72000" bIns="36000" numCol="1" spcCol="14288" rtlCol="0" anchor="ctr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359" name="Облако 358"/>
            <p:cNvSpPr/>
            <p:nvPr/>
          </p:nvSpPr>
          <p:spPr>
            <a:xfrm>
              <a:off x="4151870" y="2829460"/>
              <a:ext cx="3322259" cy="1689568"/>
            </a:xfrm>
            <a:prstGeom prst="cloud">
              <a:avLst/>
            </a:prstGeom>
            <a:solidFill>
              <a:schemeClr val="bg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36000" rIns="72000" bIns="36000" numCol="1" spcCol="14288" rtlCol="0" anchor="ctr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 smtClean="0"/>
              <a:t>Единство данных для множества взглядов 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Ожидания пользователей ОТ </a:t>
            </a:r>
            <a:r>
              <a:rPr lang="en-US" dirty="0" smtClean="0"/>
              <a:t>BIM</a:t>
            </a:r>
            <a:endParaRPr lang="ru-RU" dirty="0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2044722" y="3754828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Инвестор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48984" y="3382129"/>
            <a:ext cx="365005" cy="364042"/>
            <a:chOff x="3717925" y="2635250"/>
            <a:chExt cx="601663" cy="600076"/>
          </a:xfrm>
        </p:grpSpPr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3848100" y="2635250"/>
              <a:ext cx="341313" cy="341313"/>
            </a:xfrm>
            <a:custGeom>
              <a:avLst/>
              <a:gdLst>
                <a:gd name="T0" fmla="*/ 1048 w 1936"/>
                <a:gd name="T1" fmla="*/ 3 h 1936"/>
                <a:gd name="T2" fmla="*/ 1200 w 1936"/>
                <a:gd name="T3" fmla="*/ 29 h 1936"/>
                <a:gd name="T4" fmla="*/ 1345 w 1936"/>
                <a:gd name="T5" fmla="*/ 76 h 1936"/>
                <a:gd name="T6" fmla="*/ 1478 w 1936"/>
                <a:gd name="T7" fmla="*/ 145 h 1936"/>
                <a:gd name="T8" fmla="*/ 1598 w 1936"/>
                <a:gd name="T9" fmla="*/ 233 h 1936"/>
                <a:gd name="T10" fmla="*/ 1703 w 1936"/>
                <a:gd name="T11" fmla="*/ 339 h 1936"/>
                <a:gd name="T12" fmla="*/ 1791 w 1936"/>
                <a:gd name="T13" fmla="*/ 458 h 1936"/>
                <a:gd name="T14" fmla="*/ 1860 w 1936"/>
                <a:gd name="T15" fmla="*/ 591 h 1936"/>
                <a:gd name="T16" fmla="*/ 1907 w 1936"/>
                <a:gd name="T17" fmla="*/ 736 h 1936"/>
                <a:gd name="T18" fmla="*/ 1932 w 1936"/>
                <a:gd name="T19" fmla="*/ 888 h 1936"/>
                <a:gd name="T20" fmla="*/ 1932 w 1936"/>
                <a:gd name="T21" fmla="*/ 1048 h 1936"/>
                <a:gd name="T22" fmla="*/ 1907 w 1936"/>
                <a:gd name="T23" fmla="*/ 1200 h 1936"/>
                <a:gd name="T24" fmla="*/ 1860 w 1936"/>
                <a:gd name="T25" fmla="*/ 1344 h 1936"/>
                <a:gd name="T26" fmla="*/ 1791 w 1936"/>
                <a:gd name="T27" fmla="*/ 1478 h 1936"/>
                <a:gd name="T28" fmla="*/ 1703 w 1936"/>
                <a:gd name="T29" fmla="*/ 1597 h 1936"/>
                <a:gd name="T30" fmla="*/ 1598 w 1936"/>
                <a:gd name="T31" fmla="*/ 1702 h 1936"/>
                <a:gd name="T32" fmla="*/ 1478 w 1936"/>
                <a:gd name="T33" fmla="*/ 1790 h 1936"/>
                <a:gd name="T34" fmla="*/ 1345 w 1936"/>
                <a:gd name="T35" fmla="*/ 1859 h 1936"/>
                <a:gd name="T36" fmla="*/ 1200 w 1936"/>
                <a:gd name="T37" fmla="*/ 1907 h 1936"/>
                <a:gd name="T38" fmla="*/ 1048 w 1936"/>
                <a:gd name="T39" fmla="*/ 1933 h 1936"/>
                <a:gd name="T40" fmla="*/ 889 w 1936"/>
                <a:gd name="T41" fmla="*/ 1933 h 1936"/>
                <a:gd name="T42" fmla="*/ 735 w 1936"/>
                <a:gd name="T43" fmla="*/ 1907 h 1936"/>
                <a:gd name="T44" fmla="*/ 592 w 1936"/>
                <a:gd name="T45" fmla="*/ 1859 h 1936"/>
                <a:gd name="T46" fmla="*/ 459 w 1936"/>
                <a:gd name="T47" fmla="*/ 1790 h 1936"/>
                <a:gd name="T48" fmla="*/ 339 w 1936"/>
                <a:gd name="T49" fmla="*/ 1702 h 1936"/>
                <a:gd name="T50" fmla="*/ 234 w 1936"/>
                <a:gd name="T51" fmla="*/ 1597 h 1936"/>
                <a:gd name="T52" fmla="*/ 146 w 1936"/>
                <a:gd name="T53" fmla="*/ 1478 h 1936"/>
                <a:gd name="T54" fmla="*/ 77 w 1936"/>
                <a:gd name="T55" fmla="*/ 1344 h 1936"/>
                <a:gd name="T56" fmla="*/ 29 w 1936"/>
                <a:gd name="T57" fmla="*/ 1200 h 1936"/>
                <a:gd name="T58" fmla="*/ 3 w 1936"/>
                <a:gd name="T59" fmla="*/ 1048 h 1936"/>
                <a:gd name="T60" fmla="*/ 3 w 1936"/>
                <a:gd name="T61" fmla="*/ 888 h 1936"/>
                <a:gd name="T62" fmla="*/ 29 w 1936"/>
                <a:gd name="T63" fmla="*/ 736 h 1936"/>
                <a:gd name="T64" fmla="*/ 77 w 1936"/>
                <a:gd name="T65" fmla="*/ 591 h 1936"/>
                <a:gd name="T66" fmla="*/ 146 w 1936"/>
                <a:gd name="T67" fmla="*/ 458 h 1936"/>
                <a:gd name="T68" fmla="*/ 234 w 1936"/>
                <a:gd name="T69" fmla="*/ 339 h 1936"/>
                <a:gd name="T70" fmla="*/ 339 w 1936"/>
                <a:gd name="T71" fmla="*/ 233 h 1936"/>
                <a:gd name="T72" fmla="*/ 459 w 1936"/>
                <a:gd name="T73" fmla="*/ 145 h 1936"/>
                <a:gd name="T74" fmla="*/ 592 w 1936"/>
                <a:gd name="T75" fmla="*/ 76 h 1936"/>
                <a:gd name="T76" fmla="*/ 735 w 1936"/>
                <a:gd name="T77" fmla="*/ 29 h 1936"/>
                <a:gd name="T78" fmla="*/ 889 w 1936"/>
                <a:gd name="T79" fmla="*/ 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36">
                  <a:moveTo>
                    <a:pt x="968" y="0"/>
                  </a:moveTo>
                  <a:lnTo>
                    <a:pt x="1048" y="3"/>
                  </a:lnTo>
                  <a:lnTo>
                    <a:pt x="1125" y="13"/>
                  </a:lnTo>
                  <a:lnTo>
                    <a:pt x="1200" y="29"/>
                  </a:lnTo>
                  <a:lnTo>
                    <a:pt x="1274" y="50"/>
                  </a:lnTo>
                  <a:lnTo>
                    <a:pt x="1345" y="76"/>
                  </a:lnTo>
                  <a:lnTo>
                    <a:pt x="1413" y="108"/>
                  </a:lnTo>
                  <a:lnTo>
                    <a:pt x="1478" y="145"/>
                  </a:lnTo>
                  <a:lnTo>
                    <a:pt x="1540" y="187"/>
                  </a:lnTo>
                  <a:lnTo>
                    <a:pt x="1598" y="233"/>
                  </a:lnTo>
                  <a:lnTo>
                    <a:pt x="1653" y="283"/>
                  </a:lnTo>
                  <a:lnTo>
                    <a:pt x="1703" y="339"/>
                  </a:lnTo>
                  <a:lnTo>
                    <a:pt x="1749" y="396"/>
                  </a:lnTo>
                  <a:lnTo>
                    <a:pt x="1791" y="458"/>
                  </a:lnTo>
                  <a:lnTo>
                    <a:pt x="1828" y="523"/>
                  </a:lnTo>
                  <a:lnTo>
                    <a:pt x="1860" y="591"/>
                  </a:lnTo>
                  <a:lnTo>
                    <a:pt x="1886" y="662"/>
                  </a:lnTo>
                  <a:lnTo>
                    <a:pt x="1907" y="736"/>
                  </a:lnTo>
                  <a:lnTo>
                    <a:pt x="1923" y="811"/>
                  </a:lnTo>
                  <a:lnTo>
                    <a:pt x="1932" y="888"/>
                  </a:lnTo>
                  <a:lnTo>
                    <a:pt x="1936" y="968"/>
                  </a:lnTo>
                  <a:lnTo>
                    <a:pt x="1932" y="1048"/>
                  </a:lnTo>
                  <a:lnTo>
                    <a:pt x="1923" y="1125"/>
                  </a:lnTo>
                  <a:lnTo>
                    <a:pt x="1907" y="1200"/>
                  </a:lnTo>
                  <a:lnTo>
                    <a:pt x="1886" y="1274"/>
                  </a:lnTo>
                  <a:lnTo>
                    <a:pt x="1860" y="1344"/>
                  </a:lnTo>
                  <a:lnTo>
                    <a:pt x="1828" y="1412"/>
                  </a:lnTo>
                  <a:lnTo>
                    <a:pt x="1791" y="1478"/>
                  </a:lnTo>
                  <a:lnTo>
                    <a:pt x="1749" y="1540"/>
                  </a:lnTo>
                  <a:lnTo>
                    <a:pt x="1703" y="1597"/>
                  </a:lnTo>
                  <a:lnTo>
                    <a:pt x="1653" y="1652"/>
                  </a:lnTo>
                  <a:lnTo>
                    <a:pt x="1598" y="1702"/>
                  </a:lnTo>
                  <a:lnTo>
                    <a:pt x="1540" y="1749"/>
                  </a:lnTo>
                  <a:lnTo>
                    <a:pt x="1478" y="1790"/>
                  </a:lnTo>
                  <a:lnTo>
                    <a:pt x="1413" y="1828"/>
                  </a:lnTo>
                  <a:lnTo>
                    <a:pt x="1345" y="1859"/>
                  </a:lnTo>
                  <a:lnTo>
                    <a:pt x="1274" y="1886"/>
                  </a:lnTo>
                  <a:lnTo>
                    <a:pt x="1200" y="1907"/>
                  </a:lnTo>
                  <a:lnTo>
                    <a:pt x="1125" y="1923"/>
                  </a:lnTo>
                  <a:lnTo>
                    <a:pt x="1048" y="1933"/>
                  </a:lnTo>
                  <a:lnTo>
                    <a:pt x="968" y="1936"/>
                  </a:lnTo>
                  <a:lnTo>
                    <a:pt x="889" y="1933"/>
                  </a:lnTo>
                  <a:lnTo>
                    <a:pt x="811" y="1923"/>
                  </a:lnTo>
                  <a:lnTo>
                    <a:pt x="735" y="1907"/>
                  </a:lnTo>
                  <a:lnTo>
                    <a:pt x="662" y="1886"/>
                  </a:lnTo>
                  <a:lnTo>
                    <a:pt x="592" y="1859"/>
                  </a:lnTo>
                  <a:lnTo>
                    <a:pt x="524" y="1828"/>
                  </a:lnTo>
                  <a:lnTo>
                    <a:pt x="459" y="1790"/>
                  </a:lnTo>
                  <a:lnTo>
                    <a:pt x="397" y="1749"/>
                  </a:lnTo>
                  <a:lnTo>
                    <a:pt x="339" y="1702"/>
                  </a:lnTo>
                  <a:lnTo>
                    <a:pt x="284" y="1652"/>
                  </a:lnTo>
                  <a:lnTo>
                    <a:pt x="234" y="1597"/>
                  </a:lnTo>
                  <a:lnTo>
                    <a:pt x="188" y="1540"/>
                  </a:lnTo>
                  <a:lnTo>
                    <a:pt x="146" y="1478"/>
                  </a:lnTo>
                  <a:lnTo>
                    <a:pt x="108" y="1412"/>
                  </a:lnTo>
                  <a:lnTo>
                    <a:pt x="77" y="1344"/>
                  </a:lnTo>
                  <a:lnTo>
                    <a:pt x="49" y="1274"/>
                  </a:lnTo>
                  <a:lnTo>
                    <a:pt x="29" y="1200"/>
                  </a:lnTo>
                  <a:lnTo>
                    <a:pt x="13" y="1125"/>
                  </a:lnTo>
                  <a:lnTo>
                    <a:pt x="3" y="1048"/>
                  </a:lnTo>
                  <a:lnTo>
                    <a:pt x="0" y="968"/>
                  </a:lnTo>
                  <a:lnTo>
                    <a:pt x="3" y="888"/>
                  </a:lnTo>
                  <a:lnTo>
                    <a:pt x="13" y="811"/>
                  </a:lnTo>
                  <a:lnTo>
                    <a:pt x="29" y="736"/>
                  </a:lnTo>
                  <a:lnTo>
                    <a:pt x="49" y="662"/>
                  </a:lnTo>
                  <a:lnTo>
                    <a:pt x="77" y="591"/>
                  </a:lnTo>
                  <a:lnTo>
                    <a:pt x="108" y="523"/>
                  </a:lnTo>
                  <a:lnTo>
                    <a:pt x="146" y="458"/>
                  </a:lnTo>
                  <a:lnTo>
                    <a:pt x="188" y="396"/>
                  </a:lnTo>
                  <a:lnTo>
                    <a:pt x="234" y="339"/>
                  </a:lnTo>
                  <a:lnTo>
                    <a:pt x="284" y="283"/>
                  </a:lnTo>
                  <a:lnTo>
                    <a:pt x="339" y="233"/>
                  </a:lnTo>
                  <a:lnTo>
                    <a:pt x="397" y="187"/>
                  </a:lnTo>
                  <a:lnTo>
                    <a:pt x="459" y="145"/>
                  </a:lnTo>
                  <a:lnTo>
                    <a:pt x="524" y="108"/>
                  </a:lnTo>
                  <a:lnTo>
                    <a:pt x="592" y="76"/>
                  </a:lnTo>
                  <a:lnTo>
                    <a:pt x="662" y="50"/>
                  </a:lnTo>
                  <a:lnTo>
                    <a:pt x="735" y="29"/>
                  </a:lnTo>
                  <a:lnTo>
                    <a:pt x="811" y="13"/>
                  </a:lnTo>
                  <a:lnTo>
                    <a:pt x="889" y="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3717925" y="3005138"/>
              <a:ext cx="601663" cy="230188"/>
            </a:xfrm>
            <a:custGeom>
              <a:avLst/>
              <a:gdLst>
                <a:gd name="T0" fmla="*/ 610 w 3409"/>
                <a:gd name="T1" fmla="*/ 0 h 1309"/>
                <a:gd name="T2" fmla="*/ 1360 w 3409"/>
                <a:gd name="T3" fmla="*/ 751 h 1309"/>
                <a:gd name="T4" fmla="*/ 1651 w 3409"/>
                <a:gd name="T5" fmla="*/ 461 h 1309"/>
                <a:gd name="T6" fmla="*/ 1520 w 3409"/>
                <a:gd name="T7" fmla="*/ 330 h 1309"/>
                <a:gd name="T8" fmla="*/ 1508 w 3409"/>
                <a:gd name="T9" fmla="*/ 315 h 1309"/>
                <a:gd name="T10" fmla="*/ 1501 w 3409"/>
                <a:gd name="T11" fmla="*/ 297 h 1309"/>
                <a:gd name="T12" fmla="*/ 1499 w 3409"/>
                <a:gd name="T13" fmla="*/ 280 h 1309"/>
                <a:gd name="T14" fmla="*/ 1501 w 3409"/>
                <a:gd name="T15" fmla="*/ 262 h 1309"/>
                <a:gd name="T16" fmla="*/ 1508 w 3409"/>
                <a:gd name="T17" fmla="*/ 245 h 1309"/>
                <a:gd name="T18" fmla="*/ 1520 w 3409"/>
                <a:gd name="T19" fmla="*/ 230 h 1309"/>
                <a:gd name="T20" fmla="*/ 1655 w 3409"/>
                <a:gd name="T21" fmla="*/ 95 h 1309"/>
                <a:gd name="T22" fmla="*/ 1669 w 3409"/>
                <a:gd name="T23" fmla="*/ 84 h 1309"/>
                <a:gd name="T24" fmla="*/ 1686 w 3409"/>
                <a:gd name="T25" fmla="*/ 76 h 1309"/>
                <a:gd name="T26" fmla="*/ 1704 w 3409"/>
                <a:gd name="T27" fmla="*/ 74 h 1309"/>
                <a:gd name="T28" fmla="*/ 1722 w 3409"/>
                <a:gd name="T29" fmla="*/ 76 h 1309"/>
                <a:gd name="T30" fmla="*/ 1738 w 3409"/>
                <a:gd name="T31" fmla="*/ 84 h 1309"/>
                <a:gd name="T32" fmla="*/ 1754 w 3409"/>
                <a:gd name="T33" fmla="*/ 95 h 1309"/>
                <a:gd name="T34" fmla="*/ 1889 w 3409"/>
                <a:gd name="T35" fmla="*/ 230 h 1309"/>
                <a:gd name="T36" fmla="*/ 1901 w 3409"/>
                <a:gd name="T37" fmla="*/ 245 h 1309"/>
                <a:gd name="T38" fmla="*/ 1907 w 3409"/>
                <a:gd name="T39" fmla="*/ 262 h 1309"/>
                <a:gd name="T40" fmla="*/ 1910 w 3409"/>
                <a:gd name="T41" fmla="*/ 280 h 1309"/>
                <a:gd name="T42" fmla="*/ 1907 w 3409"/>
                <a:gd name="T43" fmla="*/ 297 h 1309"/>
                <a:gd name="T44" fmla="*/ 1901 w 3409"/>
                <a:gd name="T45" fmla="*/ 315 h 1309"/>
                <a:gd name="T46" fmla="*/ 1889 w 3409"/>
                <a:gd name="T47" fmla="*/ 330 h 1309"/>
                <a:gd name="T48" fmla="*/ 1758 w 3409"/>
                <a:gd name="T49" fmla="*/ 461 h 1309"/>
                <a:gd name="T50" fmla="*/ 2048 w 3409"/>
                <a:gd name="T51" fmla="*/ 751 h 1309"/>
                <a:gd name="T52" fmla="*/ 2799 w 3409"/>
                <a:gd name="T53" fmla="*/ 0 h 1309"/>
                <a:gd name="T54" fmla="*/ 2872 w 3409"/>
                <a:gd name="T55" fmla="*/ 64 h 1309"/>
                <a:gd name="T56" fmla="*/ 2941 w 3409"/>
                <a:gd name="T57" fmla="*/ 133 h 1309"/>
                <a:gd name="T58" fmla="*/ 3006 w 3409"/>
                <a:gd name="T59" fmla="*/ 205 h 1309"/>
                <a:gd name="T60" fmla="*/ 3066 w 3409"/>
                <a:gd name="T61" fmla="*/ 282 h 1309"/>
                <a:gd name="T62" fmla="*/ 3123 w 3409"/>
                <a:gd name="T63" fmla="*/ 360 h 1309"/>
                <a:gd name="T64" fmla="*/ 3174 w 3409"/>
                <a:gd name="T65" fmla="*/ 443 h 1309"/>
                <a:gd name="T66" fmla="*/ 3221 w 3409"/>
                <a:gd name="T67" fmla="*/ 529 h 1309"/>
                <a:gd name="T68" fmla="*/ 3264 w 3409"/>
                <a:gd name="T69" fmla="*/ 618 h 1309"/>
                <a:gd name="T70" fmla="*/ 3301 w 3409"/>
                <a:gd name="T71" fmla="*/ 709 h 1309"/>
                <a:gd name="T72" fmla="*/ 3333 w 3409"/>
                <a:gd name="T73" fmla="*/ 803 h 1309"/>
                <a:gd name="T74" fmla="*/ 3360 w 3409"/>
                <a:gd name="T75" fmla="*/ 900 h 1309"/>
                <a:gd name="T76" fmla="*/ 3381 w 3409"/>
                <a:gd name="T77" fmla="*/ 998 h 1309"/>
                <a:gd name="T78" fmla="*/ 3396 w 3409"/>
                <a:gd name="T79" fmla="*/ 1098 h 1309"/>
                <a:gd name="T80" fmla="*/ 3406 w 3409"/>
                <a:gd name="T81" fmla="*/ 1201 h 1309"/>
                <a:gd name="T82" fmla="*/ 3409 w 3409"/>
                <a:gd name="T83" fmla="*/ 1306 h 1309"/>
                <a:gd name="T84" fmla="*/ 3409 w 3409"/>
                <a:gd name="T85" fmla="*/ 1309 h 1309"/>
                <a:gd name="T86" fmla="*/ 0 w 3409"/>
                <a:gd name="T87" fmla="*/ 1309 h 1309"/>
                <a:gd name="T88" fmla="*/ 0 w 3409"/>
                <a:gd name="T89" fmla="*/ 1306 h 1309"/>
                <a:gd name="T90" fmla="*/ 3 w 3409"/>
                <a:gd name="T91" fmla="*/ 1201 h 1309"/>
                <a:gd name="T92" fmla="*/ 13 w 3409"/>
                <a:gd name="T93" fmla="*/ 1098 h 1309"/>
                <a:gd name="T94" fmla="*/ 27 w 3409"/>
                <a:gd name="T95" fmla="*/ 998 h 1309"/>
                <a:gd name="T96" fmla="*/ 48 w 3409"/>
                <a:gd name="T97" fmla="*/ 900 h 1309"/>
                <a:gd name="T98" fmla="*/ 75 w 3409"/>
                <a:gd name="T99" fmla="*/ 803 h 1309"/>
                <a:gd name="T100" fmla="*/ 107 w 3409"/>
                <a:gd name="T101" fmla="*/ 709 h 1309"/>
                <a:gd name="T102" fmla="*/ 145 w 3409"/>
                <a:gd name="T103" fmla="*/ 618 h 1309"/>
                <a:gd name="T104" fmla="*/ 186 w 3409"/>
                <a:gd name="T105" fmla="*/ 529 h 1309"/>
                <a:gd name="T106" fmla="*/ 234 w 3409"/>
                <a:gd name="T107" fmla="*/ 443 h 1309"/>
                <a:gd name="T108" fmla="*/ 286 w 3409"/>
                <a:gd name="T109" fmla="*/ 360 h 1309"/>
                <a:gd name="T110" fmla="*/ 342 w 3409"/>
                <a:gd name="T111" fmla="*/ 282 h 1309"/>
                <a:gd name="T112" fmla="*/ 403 w 3409"/>
                <a:gd name="T113" fmla="*/ 205 h 1309"/>
                <a:gd name="T114" fmla="*/ 468 w 3409"/>
                <a:gd name="T115" fmla="*/ 133 h 1309"/>
                <a:gd name="T116" fmla="*/ 536 w 3409"/>
                <a:gd name="T117" fmla="*/ 64 h 1309"/>
                <a:gd name="T118" fmla="*/ 610 w 3409"/>
                <a:gd name="T11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9" h="1309">
                  <a:moveTo>
                    <a:pt x="610" y="0"/>
                  </a:moveTo>
                  <a:lnTo>
                    <a:pt x="1360" y="751"/>
                  </a:lnTo>
                  <a:lnTo>
                    <a:pt x="1651" y="461"/>
                  </a:lnTo>
                  <a:lnTo>
                    <a:pt x="1520" y="330"/>
                  </a:lnTo>
                  <a:lnTo>
                    <a:pt x="1508" y="315"/>
                  </a:lnTo>
                  <a:lnTo>
                    <a:pt x="1501" y="297"/>
                  </a:lnTo>
                  <a:lnTo>
                    <a:pt x="1499" y="280"/>
                  </a:lnTo>
                  <a:lnTo>
                    <a:pt x="1501" y="262"/>
                  </a:lnTo>
                  <a:lnTo>
                    <a:pt x="1508" y="245"/>
                  </a:lnTo>
                  <a:lnTo>
                    <a:pt x="1520" y="230"/>
                  </a:lnTo>
                  <a:lnTo>
                    <a:pt x="1655" y="95"/>
                  </a:lnTo>
                  <a:lnTo>
                    <a:pt x="1669" y="84"/>
                  </a:lnTo>
                  <a:lnTo>
                    <a:pt x="1686" y="76"/>
                  </a:lnTo>
                  <a:lnTo>
                    <a:pt x="1704" y="74"/>
                  </a:lnTo>
                  <a:lnTo>
                    <a:pt x="1722" y="76"/>
                  </a:lnTo>
                  <a:lnTo>
                    <a:pt x="1738" y="84"/>
                  </a:lnTo>
                  <a:lnTo>
                    <a:pt x="1754" y="95"/>
                  </a:lnTo>
                  <a:lnTo>
                    <a:pt x="1889" y="230"/>
                  </a:lnTo>
                  <a:lnTo>
                    <a:pt x="1901" y="245"/>
                  </a:lnTo>
                  <a:lnTo>
                    <a:pt x="1907" y="262"/>
                  </a:lnTo>
                  <a:lnTo>
                    <a:pt x="1910" y="280"/>
                  </a:lnTo>
                  <a:lnTo>
                    <a:pt x="1907" y="297"/>
                  </a:lnTo>
                  <a:lnTo>
                    <a:pt x="1901" y="315"/>
                  </a:lnTo>
                  <a:lnTo>
                    <a:pt x="1889" y="330"/>
                  </a:lnTo>
                  <a:lnTo>
                    <a:pt x="1758" y="461"/>
                  </a:lnTo>
                  <a:lnTo>
                    <a:pt x="2048" y="751"/>
                  </a:lnTo>
                  <a:lnTo>
                    <a:pt x="2799" y="0"/>
                  </a:lnTo>
                  <a:lnTo>
                    <a:pt x="2872" y="64"/>
                  </a:lnTo>
                  <a:lnTo>
                    <a:pt x="2941" y="133"/>
                  </a:lnTo>
                  <a:lnTo>
                    <a:pt x="3006" y="205"/>
                  </a:lnTo>
                  <a:lnTo>
                    <a:pt x="3066" y="282"/>
                  </a:lnTo>
                  <a:lnTo>
                    <a:pt x="3123" y="360"/>
                  </a:lnTo>
                  <a:lnTo>
                    <a:pt x="3174" y="443"/>
                  </a:lnTo>
                  <a:lnTo>
                    <a:pt x="3221" y="529"/>
                  </a:lnTo>
                  <a:lnTo>
                    <a:pt x="3264" y="618"/>
                  </a:lnTo>
                  <a:lnTo>
                    <a:pt x="3301" y="709"/>
                  </a:lnTo>
                  <a:lnTo>
                    <a:pt x="3333" y="803"/>
                  </a:lnTo>
                  <a:lnTo>
                    <a:pt x="3360" y="900"/>
                  </a:lnTo>
                  <a:lnTo>
                    <a:pt x="3381" y="998"/>
                  </a:lnTo>
                  <a:lnTo>
                    <a:pt x="3396" y="1098"/>
                  </a:lnTo>
                  <a:lnTo>
                    <a:pt x="3406" y="1201"/>
                  </a:lnTo>
                  <a:lnTo>
                    <a:pt x="3409" y="1306"/>
                  </a:lnTo>
                  <a:lnTo>
                    <a:pt x="3409" y="1309"/>
                  </a:lnTo>
                  <a:lnTo>
                    <a:pt x="0" y="1309"/>
                  </a:lnTo>
                  <a:lnTo>
                    <a:pt x="0" y="1306"/>
                  </a:lnTo>
                  <a:lnTo>
                    <a:pt x="3" y="1201"/>
                  </a:lnTo>
                  <a:lnTo>
                    <a:pt x="13" y="1098"/>
                  </a:lnTo>
                  <a:lnTo>
                    <a:pt x="27" y="998"/>
                  </a:lnTo>
                  <a:lnTo>
                    <a:pt x="48" y="900"/>
                  </a:lnTo>
                  <a:lnTo>
                    <a:pt x="75" y="803"/>
                  </a:lnTo>
                  <a:lnTo>
                    <a:pt x="107" y="709"/>
                  </a:lnTo>
                  <a:lnTo>
                    <a:pt x="145" y="618"/>
                  </a:lnTo>
                  <a:lnTo>
                    <a:pt x="186" y="529"/>
                  </a:lnTo>
                  <a:lnTo>
                    <a:pt x="234" y="443"/>
                  </a:lnTo>
                  <a:lnTo>
                    <a:pt x="286" y="360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6" y="6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31690" y="1735431"/>
            <a:ext cx="326315" cy="363337"/>
            <a:chOff x="3770313" y="2795588"/>
            <a:chExt cx="601663" cy="669925"/>
          </a:xfrm>
        </p:grpSpPr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3770313" y="3233738"/>
              <a:ext cx="601663" cy="231775"/>
            </a:xfrm>
            <a:custGeom>
              <a:avLst/>
              <a:gdLst>
                <a:gd name="T0" fmla="*/ 542 w 3032"/>
                <a:gd name="T1" fmla="*/ 0 h 1170"/>
                <a:gd name="T2" fmla="*/ 1210 w 3032"/>
                <a:gd name="T3" fmla="*/ 671 h 1170"/>
                <a:gd name="T4" fmla="*/ 1468 w 3032"/>
                <a:gd name="T5" fmla="*/ 412 h 1170"/>
                <a:gd name="T6" fmla="*/ 1351 w 3032"/>
                <a:gd name="T7" fmla="*/ 294 h 1170"/>
                <a:gd name="T8" fmla="*/ 1342 w 3032"/>
                <a:gd name="T9" fmla="*/ 281 h 1170"/>
                <a:gd name="T10" fmla="*/ 1336 w 3032"/>
                <a:gd name="T11" fmla="*/ 266 h 1170"/>
                <a:gd name="T12" fmla="*/ 1333 w 3032"/>
                <a:gd name="T13" fmla="*/ 250 h 1170"/>
                <a:gd name="T14" fmla="*/ 1336 w 3032"/>
                <a:gd name="T15" fmla="*/ 234 h 1170"/>
                <a:gd name="T16" fmla="*/ 1342 w 3032"/>
                <a:gd name="T17" fmla="*/ 219 h 1170"/>
                <a:gd name="T18" fmla="*/ 1351 w 3032"/>
                <a:gd name="T19" fmla="*/ 205 h 1170"/>
                <a:gd name="T20" fmla="*/ 1472 w 3032"/>
                <a:gd name="T21" fmla="*/ 85 h 1170"/>
                <a:gd name="T22" fmla="*/ 1486 w 3032"/>
                <a:gd name="T23" fmla="*/ 74 h 1170"/>
                <a:gd name="T24" fmla="*/ 1500 w 3032"/>
                <a:gd name="T25" fmla="*/ 68 h 1170"/>
                <a:gd name="T26" fmla="*/ 1516 w 3032"/>
                <a:gd name="T27" fmla="*/ 67 h 1170"/>
                <a:gd name="T28" fmla="*/ 1532 w 3032"/>
                <a:gd name="T29" fmla="*/ 68 h 1170"/>
                <a:gd name="T30" fmla="*/ 1547 w 3032"/>
                <a:gd name="T31" fmla="*/ 74 h 1170"/>
                <a:gd name="T32" fmla="*/ 1561 w 3032"/>
                <a:gd name="T33" fmla="*/ 85 h 1170"/>
                <a:gd name="T34" fmla="*/ 1681 w 3032"/>
                <a:gd name="T35" fmla="*/ 205 h 1170"/>
                <a:gd name="T36" fmla="*/ 1691 w 3032"/>
                <a:gd name="T37" fmla="*/ 219 h 1170"/>
                <a:gd name="T38" fmla="*/ 1697 w 3032"/>
                <a:gd name="T39" fmla="*/ 234 h 1170"/>
                <a:gd name="T40" fmla="*/ 1698 w 3032"/>
                <a:gd name="T41" fmla="*/ 250 h 1170"/>
                <a:gd name="T42" fmla="*/ 1697 w 3032"/>
                <a:gd name="T43" fmla="*/ 266 h 1170"/>
                <a:gd name="T44" fmla="*/ 1691 w 3032"/>
                <a:gd name="T45" fmla="*/ 281 h 1170"/>
                <a:gd name="T46" fmla="*/ 1681 w 3032"/>
                <a:gd name="T47" fmla="*/ 294 h 1170"/>
                <a:gd name="T48" fmla="*/ 1564 w 3032"/>
                <a:gd name="T49" fmla="*/ 412 h 1170"/>
                <a:gd name="T50" fmla="*/ 1822 w 3032"/>
                <a:gd name="T51" fmla="*/ 671 h 1170"/>
                <a:gd name="T52" fmla="*/ 2490 w 3032"/>
                <a:gd name="T53" fmla="*/ 0 h 1170"/>
                <a:gd name="T54" fmla="*/ 2559 w 3032"/>
                <a:gd name="T55" fmla="*/ 62 h 1170"/>
                <a:gd name="T56" fmla="*/ 2625 w 3032"/>
                <a:gd name="T57" fmla="*/ 128 h 1170"/>
                <a:gd name="T58" fmla="*/ 2685 w 3032"/>
                <a:gd name="T59" fmla="*/ 198 h 1170"/>
                <a:gd name="T60" fmla="*/ 2743 w 3032"/>
                <a:gd name="T61" fmla="*/ 272 h 1170"/>
                <a:gd name="T62" fmla="*/ 2795 w 3032"/>
                <a:gd name="T63" fmla="*/ 349 h 1170"/>
                <a:gd name="T64" fmla="*/ 2843 w 3032"/>
                <a:gd name="T65" fmla="*/ 429 h 1170"/>
                <a:gd name="T66" fmla="*/ 2886 w 3032"/>
                <a:gd name="T67" fmla="*/ 512 h 1170"/>
                <a:gd name="T68" fmla="*/ 2923 w 3032"/>
                <a:gd name="T69" fmla="*/ 599 h 1170"/>
                <a:gd name="T70" fmla="*/ 2956 w 3032"/>
                <a:gd name="T71" fmla="*/ 688 h 1170"/>
                <a:gd name="T72" fmla="*/ 2983 w 3032"/>
                <a:gd name="T73" fmla="*/ 780 h 1170"/>
                <a:gd name="T74" fmla="*/ 3004 w 3032"/>
                <a:gd name="T75" fmla="*/ 874 h 1170"/>
                <a:gd name="T76" fmla="*/ 3020 w 3032"/>
                <a:gd name="T77" fmla="*/ 970 h 1170"/>
                <a:gd name="T78" fmla="*/ 3029 w 3032"/>
                <a:gd name="T79" fmla="*/ 1067 h 1170"/>
                <a:gd name="T80" fmla="*/ 3032 w 3032"/>
                <a:gd name="T81" fmla="*/ 1167 h 1170"/>
                <a:gd name="T82" fmla="*/ 3032 w 3032"/>
                <a:gd name="T83" fmla="*/ 1170 h 1170"/>
                <a:gd name="T84" fmla="*/ 0 w 3032"/>
                <a:gd name="T85" fmla="*/ 1170 h 1170"/>
                <a:gd name="T86" fmla="*/ 0 w 3032"/>
                <a:gd name="T87" fmla="*/ 1167 h 1170"/>
                <a:gd name="T88" fmla="*/ 3 w 3032"/>
                <a:gd name="T89" fmla="*/ 1067 h 1170"/>
                <a:gd name="T90" fmla="*/ 12 w 3032"/>
                <a:gd name="T91" fmla="*/ 970 h 1170"/>
                <a:gd name="T92" fmla="*/ 28 w 3032"/>
                <a:gd name="T93" fmla="*/ 874 h 1170"/>
                <a:gd name="T94" fmla="*/ 49 w 3032"/>
                <a:gd name="T95" fmla="*/ 780 h 1170"/>
                <a:gd name="T96" fmla="*/ 76 w 3032"/>
                <a:gd name="T97" fmla="*/ 688 h 1170"/>
                <a:gd name="T98" fmla="*/ 109 w 3032"/>
                <a:gd name="T99" fmla="*/ 599 h 1170"/>
                <a:gd name="T100" fmla="*/ 146 w 3032"/>
                <a:gd name="T101" fmla="*/ 512 h 1170"/>
                <a:gd name="T102" fmla="*/ 189 w 3032"/>
                <a:gd name="T103" fmla="*/ 429 h 1170"/>
                <a:gd name="T104" fmla="*/ 237 w 3032"/>
                <a:gd name="T105" fmla="*/ 349 h 1170"/>
                <a:gd name="T106" fmla="*/ 290 w 3032"/>
                <a:gd name="T107" fmla="*/ 272 h 1170"/>
                <a:gd name="T108" fmla="*/ 346 w 3032"/>
                <a:gd name="T109" fmla="*/ 198 h 1170"/>
                <a:gd name="T110" fmla="*/ 407 w 3032"/>
                <a:gd name="T111" fmla="*/ 128 h 1170"/>
                <a:gd name="T112" fmla="*/ 473 w 3032"/>
                <a:gd name="T113" fmla="*/ 62 h 1170"/>
                <a:gd name="T114" fmla="*/ 542 w 3032"/>
                <a:gd name="T11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2" h="1170">
                  <a:moveTo>
                    <a:pt x="542" y="0"/>
                  </a:moveTo>
                  <a:lnTo>
                    <a:pt x="1210" y="671"/>
                  </a:lnTo>
                  <a:lnTo>
                    <a:pt x="1468" y="412"/>
                  </a:lnTo>
                  <a:lnTo>
                    <a:pt x="1351" y="294"/>
                  </a:lnTo>
                  <a:lnTo>
                    <a:pt x="1342" y="281"/>
                  </a:lnTo>
                  <a:lnTo>
                    <a:pt x="1336" y="266"/>
                  </a:lnTo>
                  <a:lnTo>
                    <a:pt x="1333" y="250"/>
                  </a:lnTo>
                  <a:lnTo>
                    <a:pt x="1336" y="234"/>
                  </a:lnTo>
                  <a:lnTo>
                    <a:pt x="1342" y="219"/>
                  </a:lnTo>
                  <a:lnTo>
                    <a:pt x="1351" y="205"/>
                  </a:lnTo>
                  <a:lnTo>
                    <a:pt x="1472" y="85"/>
                  </a:lnTo>
                  <a:lnTo>
                    <a:pt x="1486" y="74"/>
                  </a:lnTo>
                  <a:lnTo>
                    <a:pt x="1500" y="68"/>
                  </a:lnTo>
                  <a:lnTo>
                    <a:pt x="1516" y="67"/>
                  </a:lnTo>
                  <a:lnTo>
                    <a:pt x="1532" y="68"/>
                  </a:lnTo>
                  <a:lnTo>
                    <a:pt x="1547" y="74"/>
                  </a:lnTo>
                  <a:lnTo>
                    <a:pt x="1561" y="85"/>
                  </a:lnTo>
                  <a:lnTo>
                    <a:pt x="1681" y="205"/>
                  </a:lnTo>
                  <a:lnTo>
                    <a:pt x="1691" y="219"/>
                  </a:lnTo>
                  <a:lnTo>
                    <a:pt x="1697" y="234"/>
                  </a:lnTo>
                  <a:lnTo>
                    <a:pt x="1698" y="250"/>
                  </a:lnTo>
                  <a:lnTo>
                    <a:pt x="1697" y="266"/>
                  </a:lnTo>
                  <a:lnTo>
                    <a:pt x="1691" y="281"/>
                  </a:lnTo>
                  <a:lnTo>
                    <a:pt x="1681" y="294"/>
                  </a:lnTo>
                  <a:lnTo>
                    <a:pt x="1564" y="412"/>
                  </a:lnTo>
                  <a:lnTo>
                    <a:pt x="1822" y="671"/>
                  </a:lnTo>
                  <a:lnTo>
                    <a:pt x="2490" y="0"/>
                  </a:lnTo>
                  <a:lnTo>
                    <a:pt x="2559" y="62"/>
                  </a:lnTo>
                  <a:lnTo>
                    <a:pt x="2625" y="128"/>
                  </a:lnTo>
                  <a:lnTo>
                    <a:pt x="2685" y="198"/>
                  </a:lnTo>
                  <a:lnTo>
                    <a:pt x="2743" y="272"/>
                  </a:lnTo>
                  <a:lnTo>
                    <a:pt x="2795" y="349"/>
                  </a:lnTo>
                  <a:lnTo>
                    <a:pt x="2843" y="429"/>
                  </a:lnTo>
                  <a:lnTo>
                    <a:pt x="2886" y="512"/>
                  </a:lnTo>
                  <a:lnTo>
                    <a:pt x="2923" y="599"/>
                  </a:lnTo>
                  <a:lnTo>
                    <a:pt x="2956" y="688"/>
                  </a:lnTo>
                  <a:lnTo>
                    <a:pt x="2983" y="780"/>
                  </a:lnTo>
                  <a:lnTo>
                    <a:pt x="3004" y="874"/>
                  </a:lnTo>
                  <a:lnTo>
                    <a:pt x="3020" y="970"/>
                  </a:lnTo>
                  <a:lnTo>
                    <a:pt x="3029" y="1067"/>
                  </a:lnTo>
                  <a:lnTo>
                    <a:pt x="3032" y="1167"/>
                  </a:lnTo>
                  <a:lnTo>
                    <a:pt x="3032" y="1170"/>
                  </a:lnTo>
                  <a:lnTo>
                    <a:pt x="0" y="1170"/>
                  </a:lnTo>
                  <a:lnTo>
                    <a:pt x="0" y="1167"/>
                  </a:lnTo>
                  <a:lnTo>
                    <a:pt x="3" y="1067"/>
                  </a:lnTo>
                  <a:lnTo>
                    <a:pt x="12" y="970"/>
                  </a:lnTo>
                  <a:lnTo>
                    <a:pt x="28" y="874"/>
                  </a:lnTo>
                  <a:lnTo>
                    <a:pt x="49" y="780"/>
                  </a:lnTo>
                  <a:lnTo>
                    <a:pt x="76" y="688"/>
                  </a:lnTo>
                  <a:lnTo>
                    <a:pt x="109" y="599"/>
                  </a:lnTo>
                  <a:lnTo>
                    <a:pt x="146" y="512"/>
                  </a:lnTo>
                  <a:lnTo>
                    <a:pt x="189" y="429"/>
                  </a:lnTo>
                  <a:lnTo>
                    <a:pt x="237" y="349"/>
                  </a:lnTo>
                  <a:lnTo>
                    <a:pt x="290" y="272"/>
                  </a:lnTo>
                  <a:lnTo>
                    <a:pt x="346" y="198"/>
                  </a:lnTo>
                  <a:lnTo>
                    <a:pt x="407" y="128"/>
                  </a:lnTo>
                  <a:lnTo>
                    <a:pt x="473" y="6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3854451" y="2795588"/>
              <a:ext cx="433388" cy="204788"/>
            </a:xfrm>
            <a:custGeom>
              <a:avLst/>
              <a:gdLst>
                <a:gd name="T0" fmla="*/ 993 w 2178"/>
                <a:gd name="T1" fmla="*/ 307 h 1031"/>
                <a:gd name="T2" fmla="*/ 1002 w 2178"/>
                <a:gd name="T3" fmla="*/ 349 h 1031"/>
                <a:gd name="T4" fmla="*/ 1029 w 2178"/>
                <a:gd name="T5" fmla="*/ 382 h 1031"/>
                <a:gd name="T6" fmla="*/ 1067 w 2178"/>
                <a:gd name="T7" fmla="*/ 401 h 1031"/>
                <a:gd name="T8" fmla="*/ 1111 w 2178"/>
                <a:gd name="T9" fmla="*/ 401 h 1031"/>
                <a:gd name="T10" fmla="*/ 1149 w 2178"/>
                <a:gd name="T11" fmla="*/ 382 h 1031"/>
                <a:gd name="T12" fmla="*/ 1176 w 2178"/>
                <a:gd name="T13" fmla="*/ 349 h 1031"/>
                <a:gd name="T14" fmla="*/ 1185 w 2178"/>
                <a:gd name="T15" fmla="*/ 307 h 1031"/>
                <a:gd name="T16" fmla="*/ 1256 w 2178"/>
                <a:gd name="T17" fmla="*/ 9 h 1031"/>
                <a:gd name="T18" fmla="*/ 1392 w 2178"/>
                <a:gd name="T19" fmla="*/ 43 h 1031"/>
                <a:gd name="T20" fmla="*/ 1457 w 2178"/>
                <a:gd name="T21" fmla="*/ 307 h 1031"/>
                <a:gd name="T22" fmla="*/ 1466 w 2178"/>
                <a:gd name="T23" fmla="*/ 349 h 1031"/>
                <a:gd name="T24" fmla="*/ 1492 w 2178"/>
                <a:gd name="T25" fmla="*/ 382 h 1031"/>
                <a:gd name="T26" fmla="*/ 1531 w 2178"/>
                <a:gd name="T27" fmla="*/ 401 h 1031"/>
                <a:gd name="T28" fmla="*/ 1575 w 2178"/>
                <a:gd name="T29" fmla="*/ 401 h 1031"/>
                <a:gd name="T30" fmla="*/ 1613 w 2178"/>
                <a:gd name="T31" fmla="*/ 382 h 1031"/>
                <a:gd name="T32" fmla="*/ 1640 w 2178"/>
                <a:gd name="T33" fmla="*/ 349 h 1031"/>
                <a:gd name="T34" fmla="*/ 1649 w 2178"/>
                <a:gd name="T35" fmla="*/ 307 h 1031"/>
                <a:gd name="T36" fmla="*/ 1706 w 2178"/>
                <a:gd name="T37" fmla="*/ 216 h 1031"/>
                <a:gd name="T38" fmla="*/ 1810 w 2178"/>
                <a:gd name="T39" fmla="*/ 315 h 1031"/>
                <a:gd name="T40" fmla="*/ 1899 w 2178"/>
                <a:gd name="T41" fmla="*/ 429 h 1031"/>
                <a:gd name="T42" fmla="*/ 1971 w 2178"/>
                <a:gd name="T43" fmla="*/ 555 h 1031"/>
                <a:gd name="T44" fmla="*/ 2023 w 2178"/>
                <a:gd name="T45" fmla="*/ 691 h 1031"/>
                <a:gd name="T46" fmla="*/ 2056 w 2178"/>
                <a:gd name="T47" fmla="*/ 836 h 1031"/>
                <a:gd name="T48" fmla="*/ 2106 w 2178"/>
                <a:gd name="T49" fmla="*/ 840 h 1031"/>
                <a:gd name="T50" fmla="*/ 2143 w 2178"/>
                <a:gd name="T51" fmla="*/ 858 h 1031"/>
                <a:gd name="T52" fmla="*/ 2169 w 2178"/>
                <a:gd name="T53" fmla="*/ 891 h 1031"/>
                <a:gd name="T54" fmla="*/ 2178 w 2178"/>
                <a:gd name="T55" fmla="*/ 934 h 1031"/>
                <a:gd name="T56" fmla="*/ 2169 w 2178"/>
                <a:gd name="T57" fmla="*/ 976 h 1031"/>
                <a:gd name="T58" fmla="*/ 2143 w 2178"/>
                <a:gd name="T59" fmla="*/ 1009 h 1031"/>
                <a:gd name="T60" fmla="*/ 2106 w 2178"/>
                <a:gd name="T61" fmla="*/ 1028 h 1031"/>
                <a:gd name="T62" fmla="*/ 93 w 2178"/>
                <a:gd name="T63" fmla="*/ 1031 h 1031"/>
                <a:gd name="T64" fmla="*/ 52 w 2178"/>
                <a:gd name="T65" fmla="*/ 1020 h 1031"/>
                <a:gd name="T66" fmla="*/ 20 w 2178"/>
                <a:gd name="T67" fmla="*/ 993 h 1031"/>
                <a:gd name="T68" fmla="*/ 3 w 2178"/>
                <a:gd name="T69" fmla="*/ 955 h 1031"/>
                <a:gd name="T70" fmla="*/ 3 w 2178"/>
                <a:gd name="T71" fmla="*/ 911 h 1031"/>
                <a:gd name="T72" fmla="*/ 20 w 2178"/>
                <a:gd name="T73" fmla="*/ 873 h 1031"/>
                <a:gd name="T74" fmla="*/ 52 w 2178"/>
                <a:gd name="T75" fmla="*/ 847 h 1031"/>
                <a:gd name="T76" fmla="*/ 93 w 2178"/>
                <a:gd name="T77" fmla="*/ 836 h 1031"/>
                <a:gd name="T78" fmla="*/ 136 w 2178"/>
                <a:gd name="T79" fmla="*/ 763 h 1031"/>
                <a:gd name="T80" fmla="*/ 179 w 2178"/>
                <a:gd name="T81" fmla="*/ 622 h 1031"/>
                <a:gd name="T82" fmla="*/ 241 w 2178"/>
                <a:gd name="T83" fmla="*/ 489 h 1031"/>
                <a:gd name="T84" fmla="*/ 321 w 2178"/>
                <a:gd name="T85" fmla="*/ 371 h 1031"/>
                <a:gd name="T86" fmla="*/ 418 w 2178"/>
                <a:gd name="T87" fmla="*/ 264 h 1031"/>
                <a:gd name="T88" fmla="*/ 529 w 2178"/>
                <a:gd name="T89" fmla="*/ 172 h 1031"/>
                <a:gd name="T90" fmla="*/ 531 w 2178"/>
                <a:gd name="T91" fmla="*/ 328 h 1031"/>
                <a:gd name="T92" fmla="*/ 550 w 2178"/>
                <a:gd name="T93" fmla="*/ 367 h 1031"/>
                <a:gd name="T94" fmla="*/ 583 w 2178"/>
                <a:gd name="T95" fmla="*/ 393 h 1031"/>
                <a:gd name="T96" fmla="*/ 625 w 2178"/>
                <a:gd name="T97" fmla="*/ 404 h 1031"/>
                <a:gd name="T98" fmla="*/ 668 w 2178"/>
                <a:gd name="T99" fmla="*/ 393 h 1031"/>
                <a:gd name="T100" fmla="*/ 701 w 2178"/>
                <a:gd name="T101" fmla="*/ 367 h 1031"/>
                <a:gd name="T102" fmla="*/ 719 w 2178"/>
                <a:gd name="T103" fmla="*/ 328 h 1031"/>
                <a:gd name="T104" fmla="*/ 721 w 2178"/>
                <a:gd name="T105" fmla="*/ 67 h 1031"/>
                <a:gd name="T106" fmla="*/ 853 w 2178"/>
                <a:gd name="T107" fmla="*/ 24 h 1031"/>
                <a:gd name="T108" fmla="*/ 993 w 2178"/>
                <a:gd name="T109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8" h="1031">
                  <a:moveTo>
                    <a:pt x="993" y="0"/>
                  </a:moveTo>
                  <a:lnTo>
                    <a:pt x="993" y="307"/>
                  </a:lnTo>
                  <a:lnTo>
                    <a:pt x="995" y="328"/>
                  </a:lnTo>
                  <a:lnTo>
                    <a:pt x="1002" y="349"/>
                  </a:lnTo>
                  <a:lnTo>
                    <a:pt x="1013" y="367"/>
                  </a:lnTo>
                  <a:lnTo>
                    <a:pt x="1029" y="382"/>
                  </a:lnTo>
                  <a:lnTo>
                    <a:pt x="1046" y="393"/>
                  </a:lnTo>
                  <a:lnTo>
                    <a:pt x="1067" y="401"/>
                  </a:lnTo>
                  <a:lnTo>
                    <a:pt x="1089" y="404"/>
                  </a:lnTo>
                  <a:lnTo>
                    <a:pt x="1111" y="401"/>
                  </a:lnTo>
                  <a:lnTo>
                    <a:pt x="1132" y="393"/>
                  </a:lnTo>
                  <a:lnTo>
                    <a:pt x="1149" y="382"/>
                  </a:lnTo>
                  <a:lnTo>
                    <a:pt x="1165" y="367"/>
                  </a:lnTo>
                  <a:lnTo>
                    <a:pt x="1176" y="349"/>
                  </a:lnTo>
                  <a:lnTo>
                    <a:pt x="1183" y="328"/>
                  </a:lnTo>
                  <a:lnTo>
                    <a:pt x="1185" y="307"/>
                  </a:lnTo>
                  <a:lnTo>
                    <a:pt x="1185" y="0"/>
                  </a:lnTo>
                  <a:lnTo>
                    <a:pt x="1256" y="9"/>
                  </a:lnTo>
                  <a:lnTo>
                    <a:pt x="1325" y="24"/>
                  </a:lnTo>
                  <a:lnTo>
                    <a:pt x="1392" y="43"/>
                  </a:lnTo>
                  <a:lnTo>
                    <a:pt x="1457" y="67"/>
                  </a:lnTo>
                  <a:lnTo>
                    <a:pt x="1457" y="307"/>
                  </a:lnTo>
                  <a:lnTo>
                    <a:pt x="1459" y="328"/>
                  </a:lnTo>
                  <a:lnTo>
                    <a:pt x="1466" y="349"/>
                  </a:lnTo>
                  <a:lnTo>
                    <a:pt x="1478" y="367"/>
                  </a:lnTo>
                  <a:lnTo>
                    <a:pt x="1492" y="382"/>
                  </a:lnTo>
                  <a:lnTo>
                    <a:pt x="1510" y="393"/>
                  </a:lnTo>
                  <a:lnTo>
                    <a:pt x="1531" y="401"/>
                  </a:lnTo>
                  <a:lnTo>
                    <a:pt x="1553" y="404"/>
                  </a:lnTo>
                  <a:lnTo>
                    <a:pt x="1575" y="401"/>
                  </a:lnTo>
                  <a:lnTo>
                    <a:pt x="1595" y="393"/>
                  </a:lnTo>
                  <a:lnTo>
                    <a:pt x="1613" y="382"/>
                  </a:lnTo>
                  <a:lnTo>
                    <a:pt x="1628" y="367"/>
                  </a:lnTo>
                  <a:lnTo>
                    <a:pt x="1640" y="349"/>
                  </a:lnTo>
                  <a:lnTo>
                    <a:pt x="1647" y="328"/>
                  </a:lnTo>
                  <a:lnTo>
                    <a:pt x="1649" y="307"/>
                  </a:lnTo>
                  <a:lnTo>
                    <a:pt x="1649" y="172"/>
                  </a:lnTo>
                  <a:lnTo>
                    <a:pt x="1706" y="216"/>
                  </a:lnTo>
                  <a:lnTo>
                    <a:pt x="1760" y="264"/>
                  </a:lnTo>
                  <a:lnTo>
                    <a:pt x="1810" y="315"/>
                  </a:lnTo>
                  <a:lnTo>
                    <a:pt x="1856" y="371"/>
                  </a:lnTo>
                  <a:lnTo>
                    <a:pt x="1899" y="429"/>
                  </a:lnTo>
                  <a:lnTo>
                    <a:pt x="1937" y="489"/>
                  </a:lnTo>
                  <a:lnTo>
                    <a:pt x="1971" y="555"/>
                  </a:lnTo>
                  <a:lnTo>
                    <a:pt x="1999" y="622"/>
                  </a:lnTo>
                  <a:lnTo>
                    <a:pt x="2023" y="691"/>
                  </a:lnTo>
                  <a:lnTo>
                    <a:pt x="2043" y="763"/>
                  </a:lnTo>
                  <a:lnTo>
                    <a:pt x="2056" y="836"/>
                  </a:lnTo>
                  <a:lnTo>
                    <a:pt x="2085" y="836"/>
                  </a:lnTo>
                  <a:lnTo>
                    <a:pt x="2106" y="840"/>
                  </a:lnTo>
                  <a:lnTo>
                    <a:pt x="2126" y="847"/>
                  </a:lnTo>
                  <a:lnTo>
                    <a:pt x="2143" y="858"/>
                  </a:lnTo>
                  <a:lnTo>
                    <a:pt x="2158" y="873"/>
                  </a:lnTo>
                  <a:lnTo>
                    <a:pt x="2169" y="891"/>
                  </a:lnTo>
                  <a:lnTo>
                    <a:pt x="2175" y="911"/>
                  </a:lnTo>
                  <a:lnTo>
                    <a:pt x="2178" y="934"/>
                  </a:lnTo>
                  <a:lnTo>
                    <a:pt x="2175" y="955"/>
                  </a:lnTo>
                  <a:lnTo>
                    <a:pt x="2169" y="976"/>
                  </a:lnTo>
                  <a:lnTo>
                    <a:pt x="2158" y="993"/>
                  </a:lnTo>
                  <a:lnTo>
                    <a:pt x="2143" y="1009"/>
                  </a:lnTo>
                  <a:lnTo>
                    <a:pt x="2126" y="1020"/>
                  </a:lnTo>
                  <a:lnTo>
                    <a:pt x="2106" y="1028"/>
                  </a:lnTo>
                  <a:lnTo>
                    <a:pt x="2085" y="1031"/>
                  </a:lnTo>
                  <a:lnTo>
                    <a:pt x="93" y="1031"/>
                  </a:lnTo>
                  <a:lnTo>
                    <a:pt x="72" y="1028"/>
                  </a:lnTo>
                  <a:lnTo>
                    <a:pt x="52" y="1020"/>
                  </a:lnTo>
                  <a:lnTo>
                    <a:pt x="35" y="1009"/>
                  </a:lnTo>
                  <a:lnTo>
                    <a:pt x="20" y="993"/>
                  </a:lnTo>
                  <a:lnTo>
                    <a:pt x="9" y="976"/>
                  </a:lnTo>
                  <a:lnTo>
                    <a:pt x="3" y="955"/>
                  </a:lnTo>
                  <a:lnTo>
                    <a:pt x="0" y="934"/>
                  </a:lnTo>
                  <a:lnTo>
                    <a:pt x="3" y="911"/>
                  </a:lnTo>
                  <a:lnTo>
                    <a:pt x="9" y="891"/>
                  </a:lnTo>
                  <a:lnTo>
                    <a:pt x="20" y="873"/>
                  </a:lnTo>
                  <a:lnTo>
                    <a:pt x="35" y="858"/>
                  </a:lnTo>
                  <a:lnTo>
                    <a:pt x="52" y="847"/>
                  </a:lnTo>
                  <a:lnTo>
                    <a:pt x="72" y="840"/>
                  </a:lnTo>
                  <a:lnTo>
                    <a:pt x="93" y="836"/>
                  </a:lnTo>
                  <a:lnTo>
                    <a:pt x="123" y="836"/>
                  </a:lnTo>
                  <a:lnTo>
                    <a:pt x="136" y="763"/>
                  </a:lnTo>
                  <a:lnTo>
                    <a:pt x="155" y="691"/>
                  </a:lnTo>
                  <a:lnTo>
                    <a:pt x="179" y="622"/>
                  </a:lnTo>
                  <a:lnTo>
                    <a:pt x="207" y="555"/>
                  </a:lnTo>
                  <a:lnTo>
                    <a:pt x="241" y="489"/>
                  </a:lnTo>
                  <a:lnTo>
                    <a:pt x="279" y="429"/>
                  </a:lnTo>
                  <a:lnTo>
                    <a:pt x="321" y="371"/>
                  </a:lnTo>
                  <a:lnTo>
                    <a:pt x="368" y="315"/>
                  </a:lnTo>
                  <a:lnTo>
                    <a:pt x="418" y="264"/>
                  </a:lnTo>
                  <a:lnTo>
                    <a:pt x="472" y="216"/>
                  </a:lnTo>
                  <a:lnTo>
                    <a:pt x="529" y="172"/>
                  </a:lnTo>
                  <a:lnTo>
                    <a:pt x="529" y="307"/>
                  </a:lnTo>
                  <a:lnTo>
                    <a:pt x="531" y="328"/>
                  </a:lnTo>
                  <a:lnTo>
                    <a:pt x="538" y="349"/>
                  </a:lnTo>
                  <a:lnTo>
                    <a:pt x="550" y="367"/>
                  </a:lnTo>
                  <a:lnTo>
                    <a:pt x="565" y="382"/>
                  </a:lnTo>
                  <a:lnTo>
                    <a:pt x="583" y="393"/>
                  </a:lnTo>
                  <a:lnTo>
                    <a:pt x="603" y="401"/>
                  </a:lnTo>
                  <a:lnTo>
                    <a:pt x="625" y="404"/>
                  </a:lnTo>
                  <a:lnTo>
                    <a:pt x="647" y="401"/>
                  </a:lnTo>
                  <a:lnTo>
                    <a:pt x="668" y="393"/>
                  </a:lnTo>
                  <a:lnTo>
                    <a:pt x="685" y="382"/>
                  </a:lnTo>
                  <a:lnTo>
                    <a:pt x="701" y="367"/>
                  </a:lnTo>
                  <a:lnTo>
                    <a:pt x="712" y="349"/>
                  </a:lnTo>
                  <a:lnTo>
                    <a:pt x="719" y="328"/>
                  </a:lnTo>
                  <a:lnTo>
                    <a:pt x="721" y="307"/>
                  </a:lnTo>
                  <a:lnTo>
                    <a:pt x="721" y="67"/>
                  </a:lnTo>
                  <a:lnTo>
                    <a:pt x="786" y="43"/>
                  </a:lnTo>
                  <a:lnTo>
                    <a:pt x="853" y="24"/>
                  </a:lnTo>
                  <a:lnTo>
                    <a:pt x="922" y="9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3900488" y="3014663"/>
              <a:ext cx="341313" cy="190500"/>
            </a:xfrm>
            <a:custGeom>
              <a:avLst/>
              <a:gdLst>
                <a:gd name="T0" fmla="*/ 6 w 1722"/>
                <a:gd name="T1" fmla="*/ 0 h 961"/>
                <a:gd name="T2" fmla="*/ 1716 w 1722"/>
                <a:gd name="T3" fmla="*/ 0 h 961"/>
                <a:gd name="T4" fmla="*/ 1720 w 1722"/>
                <a:gd name="T5" fmla="*/ 48 h 961"/>
                <a:gd name="T6" fmla="*/ 1722 w 1722"/>
                <a:gd name="T7" fmla="*/ 97 h 961"/>
                <a:gd name="T8" fmla="*/ 1719 w 1722"/>
                <a:gd name="T9" fmla="*/ 171 h 961"/>
                <a:gd name="T10" fmla="*/ 1710 w 1722"/>
                <a:gd name="T11" fmla="*/ 245 h 961"/>
                <a:gd name="T12" fmla="*/ 1694 w 1722"/>
                <a:gd name="T13" fmla="*/ 315 h 961"/>
                <a:gd name="T14" fmla="*/ 1674 w 1722"/>
                <a:gd name="T15" fmla="*/ 384 h 961"/>
                <a:gd name="T16" fmla="*/ 1647 w 1722"/>
                <a:gd name="T17" fmla="*/ 449 h 961"/>
                <a:gd name="T18" fmla="*/ 1616 w 1722"/>
                <a:gd name="T19" fmla="*/ 513 h 961"/>
                <a:gd name="T20" fmla="*/ 1580 w 1722"/>
                <a:gd name="T21" fmla="*/ 573 h 961"/>
                <a:gd name="T22" fmla="*/ 1539 w 1722"/>
                <a:gd name="T23" fmla="*/ 630 h 961"/>
                <a:gd name="T24" fmla="*/ 1494 w 1722"/>
                <a:gd name="T25" fmla="*/ 684 h 961"/>
                <a:gd name="T26" fmla="*/ 1444 w 1722"/>
                <a:gd name="T27" fmla="*/ 732 h 961"/>
                <a:gd name="T28" fmla="*/ 1392 w 1722"/>
                <a:gd name="T29" fmla="*/ 778 h 961"/>
                <a:gd name="T30" fmla="*/ 1335 w 1722"/>
                <a:gd name="T31" fmla="*/ 819 h 961"/>
                <a:gd name="T32" fmla="*/ 1275 w 1722"/>
                <a:gd name="T33" fmla="*/ 855 h 961"/>
                <a:gd name="T34" fmla="*/ 1212 w 1722"/>
                <a:gd name="T35" fmla="*/ 887 h 961"/>
                <a:gd name="T36" fmla="*/ 1146 w 1722"/>
                <a:gd name="T37" fmla="*/ 913 h 961"/>
                <a:gd name="T38" fmla="*/ 1078 w 1722"/>
                <a:gd name="T39" fmla="*/ 933 h 961"/>
                <a:gd name="T40" fmla="*/ 1007 w 1722"/>
                <a:gd name="T41" fmla="*/ 949 h 961"/>
                <a:gd name="T42" fmla="*/ 935 w 1722"/>
                <a:gd name="T43" fmla="*/ 958 h 961"/>
                <a:gd name="T44" fmla="*/ 861 w 1722"/>
                <a:gd name="T45" fmla="*/ 961 h 961"/>
                <a:gd name="T46" fmla="*/ 786 w 1722"/>
                <a:gd name="T47" fmla="*/ 958 h 961"/>
                <a:gd name="T48" fmla="*/ 714 w 1722"/>
                <a:gd name="T49" fmla="*/ 949 h 961"/>
                <a:gd name="T50" fmla="*/ 644 w 1722"/>
                <a:gd name="T51" fmla="*/ 933 h 961"/>
                <a:gd name="T52" fmla="*/ 576 w 1722"/>
                <a:gd name="T53" fmla="*/ 913 h 961"/>
                <a:gd name="T54" fmla="*/ 510 w 1722"/>
                <a:gd name="T55" fmla="*/ 887 h 961"/>
                <a:gd name="T56" fmla="*/ 447 w 1722"/>
                <a:gd name="T57" fmla="*/ 855 h 961"/>
                <a:gd name="T58" fmla="*/ 386 w 1722"/>
                <a:gd name="T59" fmla="*/ 819 h 961"/>
                <a:gd name="T60" fmla="*/ 330 w 1722"/>
                <a:gd name="T61" fmla="*/ 778 h 961"/>
                <a:gd name="T62" fmla="*/ 277 w 1722"/>
                <a:gd name="T63" fmla="*/ 732 h 961"/>
                <a:gd name="T64" fmla="*/ 228 w 1722"/>
                <a:gd name="T65" fmla="*/ 684 h 961"/>
                <a:gd name="T66" fmla="*/ 183 w 1722"/>
                <a:gd name="T67" fmla="*/ 630 h 961"/>
                <a:gd name="T68" fmla="*/ 142 w 1722"/>
                <a:gd name="T69" fmla="*/ 573 h 961"/>
                <a:gd name="T70" fmla="*/ 106 w 1722"/>
                <a:gd name="T71" fmla="*/ 513 h 961"/>
                <a:gd name="T72" fmla="*/ 75 w 1722"/>
                <a:gd name="T73" fmla="*/ 449 h 961"/>
                <a:gd name="T74" fmla="*/ 48 w 1722"/>
                <a:gd name="T75" fmla="*/ 384 h 961"/>
                <a:gd name="T76" fmla="*/ 28 w 1722"/>
                <a:gd name="T77" fmla="*/ 315 h 961"/>
                <a:gd name="T78" fmla="*/ 12 w 1722"/>
                <a:gd name="T79" fmla="*/ 245 h 961"/>
                <a:gd name="T80" fmla="*/ 3 w 1722"/>
                <a:gd name="T81" fmla="*/ 171 h 961"/>
                <a:gd name="T82" fmla="*/ 0 w 1722"/>
                <a:gd name="T83" fmla="*/ 97 h 961"/>
                <a:gd name="T84" fmla="*/ 2 w 1722"/>
                <a:gd name="T85" fmla="*/ 48 h 961"/>
                <a:gd name="T86" fmla="*/ 6 w 1722"/>
                <a:gd name="T8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2" h="961">
                  <a:moveTo>
                    <a:pt x="6" y="0"/>
                  </a:moveTo>
                  <a:lnTo>
                    <a:pt x="1716" y="0"/>
                  </a:lnTo>
                  <a:lnTo>
                    <a:pt x="1720" y="48"/>
                  </a:lnTo>
                  <a:lnTo>
                    <a:pt x="1722" y="97"/>
                  </a:lnTo>
                  <a:lnTo>
                    <a:pt x="1719" y="171"/>
                  </a:lnTo>
                  <a:lnTo>
                    <a:pt x="1710" y="245"/>
                  </a:lnTo>
                  <a:lnTo>
                    <a:pt x="1694" y="315"/>
                  </a:lnTo>
                  <a:lnTo>
                    <a:pt x="1674" y="384"/>
                  </a:lnTo>
                  <a:lnTo>
                    <a:pt x="1647" y="449"/>
                  </a:lnTo>
                  <a:lnTo>
                    <a:pt x="1616" y="513"/>
                  </a:lnTo>
                  <a:lnTo>
                    <a:pt x="1580" y="573"/>
                  </a:lnTo>
                  <a:lnTo>
                    <a:pt x="1539" y="630"/>
                  </a:lnTo>
                  <a:lnTo>
                    <a:pt x="1494" y="684"/>
                  </a:lnTo>
                  <a:lnTo>
                    <a:pt x="1444" y="732"/>
                  </a:lnTo>
                  <a:lnTo>
                    <a:pt x="1392" y="778"/>
                  </a:lnTo>
                  <a:lnTo>
                    <a:pt x="1335" y="819"/>
                  </a:lnTo>
                  <a:lnTo>
                    <a:pt x="1275" y="855"/>
                  </a:lnTo>
                  <a:lnTo>
                    <a:pt x="1212" y="887"/>
                  </a:lnTo>
                  <a:lnTo>
                    <a:pt x="1146" y="913"/>
                  </a:lnTo>
                  <a:lnTo>
                    <a:pt x="1078" y="933"/>
                  </a:lnTo>
                  <a:lnTo>
                    <a:pt x="1007" y="949"/>
                  </a:lnTo>
                  <a:lnTo>
                    <a:pt x="935" y="958"/>
                  </a:lnTo>
                  <a:lnTo>
                    <a:pt x="861" y="961"/>
                  </a:lnTo>
                  <a:lnTo>
                    <a:pt x="786" y="958"/>
                  </a:lnTo>
                  <a:lnTo>
                    <a:pt x="714" y="949"/>
                  </a:lnTo>
                  <a:lnTo>
                    <a:pt x="644" y="933"/>
                  </a:lnTo>
                  <a:lnTo>
                    <a:pt x="576" y="913"/>
                  </a:lnTo>
                  <a:lnTo>
                    <a:pt x="510" y="887"/>
                  </a:lnTo>
                  <a:lnTo>
                    <a:pt x="447" y="855"/>
                  </a:lnTo>
                  <a:lnTo>
                    <a:pt x="386" y="819"/>
                  </a:lnTo>
                  <a:lnTo>
                    <a:pt x="330" y="778"/>
                  </a:lnTo>
                  <a:lnTo>
                    <a:pt x="277" y="732"/>
                  </a:lnTo>
                  <a:lnTo>
                    <a:pt x="228" y="684"/>
                  </a:lnTo>
                  <a:lnTo>
                    <a:pt x="183" y="630"/>
                  </a:lnTo>
                  <a:lnTo>
                    <a:pt x="142" y="573"/>
                  </a:lnTo>
                  <a:lnTo>
                    <a:pt x="106" y="513"/>
                  </a:lnTo>
                  <a:lnTo>
                    <a:pt x="75" y="449"/>
                  </a:lnTo>
                  <a:lnTo>
                    <a:pt x="48" y="384"/>
                  </a:lnTo>
                  <a:lnTo>
                    <a:pt x="28" y="315"/>
                  </a:lnTo>
                  <a:lnTo>
                    <a:pt x="12" y="245"/>
                  </a:lnTo>
                  <a:lnTo>
                    <a:pt x="3" y="171"/>
                  </a:lnTo>
                  <a:lnTo>
                    <a:pt x="0" y="97"/>
                  </a:lnTo>
                  <a:lnTo>
                    <a:pt x="2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618591" y="1513408"/>
            <a:ext cx="325632" cy="363337"/>
            <a:chOff x="3810000" y="2968625"/>
            <a:chExt cx="603250" cy="673101"/>
          </a:xfrm>
        </p:grpSpPr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810000" y="3408363"/>
              <a:ext cx="603250" cy="233363"/>
            </a:xfrm>
            <a:custGeom>
              <a:avLst/>
              <a:gdLst>
                <a:gd name="T0" fmla="*/ 543 w 3037"/>
                <a:gd name="T1" fmla="*/ 0 h 1172"/>
                <a:gd name="T2" fmla="*/ 1519 w 3037"/>
                <a:gd name="T3" fmla="*/ 980 h 1172"/>
                <a:gd name="T4" fmla="*/ 2494 w 3037"/>
                <a:gd name="T5" fmla="*/ 0 h 1172"/>
                <a:gd name="T6" fmla="*/ 2563 w 3037"/>
                <a:gd name="T7" fmla="*/ 62 h 1172"/>
                <a:gd name="T8" fmla="*/ 2629 w 3037"/>
                <a:gd name="T9" fmla="*/ 128 h 1172"/>
                <a:gd name="T10" fmla="*/ 2690 w 3037"/>
                <a:gd name="T11" fmla="*/ 198 h 1172"/>
                <a:gd name="T12" fmla="*/ 2747 w 3037"/>
                <a:gd name="T13" fmla="*/ 272 h 1172"/>
                <a:gd name="T14" fmla="*/ 2800 w 3037"/>
                <a:gd name="T15" fmla="*/ 349 h 1172"/>
                <a:gd name="T16" fmla="*/ 2847 w 3037"/>
                <a:gd name="T17" fmla="*/ 429 h 1172"/>
                <a:gd name="T18" fmla="*/ 2890 w 3037"/>
                <a:gd name="T19" fmla="*/ 513 h 1172"/>
                <a:gd name="T20" fmla="*/ 2928 w 3037"/>
                <a:gd name="T21" fmla="*/ 600 h 1172"/>
                <a:gd name="T22" fmla="*/ 2960 w 3037"/>
                <a:gd name="T23" fmla="*/ 689 h 1172"/>
                <a:gd name="T24" fmla="*/ 2988 w 3037"/>
                <a:gd name="T25" fmla="*/ 781 h 1172"/>
                <a:gd name="T26" fmla="*/ 3008 w 3037"/>
                <a:gd name="T27" fmla="*/ 875 h 1172"/>
                <a:gd name="T28" fmla="*/ 3025 w 3037"/>
                <a:gd name="T29" fmla="*/ 971 h 1172"/>
                <a:gd name="T30" fmla="*/ 3034 w 3037"/>
                <a:gd name="T31" fmla="*/ 1069 h 1172"/>
                <a:gd name="T32" fmla="*/ 3037 w 3037"/>
                <a:gd name="T33" fmla="*/ 1169 h 1172"/>
                <a:gd name="T34" fmla="*/ 3037 w 3037"/>
                <a:gd name="T35" fmla="*/ 1172 h 1172"/>
                <a:gd name="T36" fmla="*/ 0 w 3037"/>
                <a:gd name="T37" fmla="*/ 1172 h 1172"/>
                <a:gd name="T38" fmla="*/ 0 w 3037"/>
                <a:gd name="T39" fmla="*/ 1169 h 1172"/>
                <a:gd name="T40" fmla="*/ 3 w 3037"/>
                <a:gd name="T41" fmla="*/ 1069 h 1172"/>
                <a:gd name="T42" fmla="*/ 12 w 3037"/>
                <a:gd name="T43" fmla="*/ 971 h 1172"/>
                <a:gd name="T44" fmla="*/ 28 w 3037"/>
                <a:gd name="T45" fmla="*/ 875 h 1172"/>
                <a:gd name="T46" fmla="*/ 49 w 3037"/>
                <a:gd name="T47" fmla="*/ 781 h 1172"/>
                <a:gd name="T48" fmla="*/ 76 w 3037"/>
                <a:gd name="T49" fmla="*/ 689 h 1172"/>
                <a:gd name="T50" fmla="*/ 109 w 3037"/>
                <a:gd name="T51" fmla="*/ 600 h 1172"/>
                <a:gd name="T52" fmla="*/ 147 w 3037"/>
                <a:gd name="T53" fmla="*/ 513 h 1172"/>
                <a:gd name="T54" fmla="*/ 189 w 3037"/>
                <a:gd name="T55" fmla="*/ 429 h 1172"/>
                <a:gd name="T56" fmla="*/ 237 w 3037"/>
                <a:gd name="T57" fmla="*/ 349 h 1172"/>
                <a:gd name="T58" fmla="*/ 290 w 3037"/>
                <a:gd name="T59" fmla="*/ 272 h 1172"/>
                <a:gd name="T60" fmla="*/ 346 w 3037"/>
                <a:gd name="T61" fmla="*/ 198 h 1172"/>
                <a:gd name="T62" fmla="*/ 408 w 3037"/>
                <a:gd name="T63" fmla="*/ 128 h 1172"/>
                <a:gd name="T64" fmla="*/ 473 w 3037"/>
                <a:gd name="T65" fmla="*/ 62 h 1172"/>
                <a:gd name="T66" fmla="*/ 543 w 3037"/>
                <a:gd name="T6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7" h="1172">
                  <a:moveTo>
                    <a:pt x="543" y="0"/>
                  </a:moveTo>
                  <a:lnTo>
                    <a:pt x="1519" y="980"/>
                  </a:lnTo>
                  <a:lnTo>
                    <a:pt x="2494" y="0"/>
                  </a:lnTo>
                  <a:lnTo>
                    <a:pt x="2563" y="62"/>
                  </a:lnTo>
                  <a:lnTo>
                    <a:pt x="2629" y="128"/>
                  </a:lnTo>
                  <a:lnTo>
                    <a:pt x="2690" y="198"/>
                  </a:lnTo>
                  <a:lnTo>
                    <a:pt x="2747" y="272"/>
                  </a:lnTo>
                  <a:lnTo>
                    <a:pt x="2800" y="349"/>
                  </a:lnTo>
                  <a:lnTo>
                    <a:pt x="2847" y="429"/>
                  </a:lnTo>
                  <a:lnTo>
                    <a:pt x="2890" y="513"/>
                  </a:lnTo>
                  <a:lnTo>
                    <a:pt x="2928" y="600"/>
                  </a:lnTo>
                  <a:lnTo>
                    <a:pt x="2960" y="689"/>
                  </a:lnTo>
                  <a:lnTo>
                    <a:pt x="2988" y="781"/>
                  </a:lnTo>
                  <a:lnTo>
                    <a:pt x="3008" y="875"/>
                  </a:lnTo>
                  <a:lnTo>
                    <a:pt x="3025" y="971"/>
                  </a:lnTo>
                  <a:lnTo>
                    <a:pt x="3034" y="1069"/>
                  </a:lnTo>
                  <a:lnTo>
                    <a:pt x="3037" y="1169"/>
                  </a:lnTo>
                  <a:lnTo>
                    <a:pt x="3037" y="1172"/>
                  </a:lnTo>
                  <a:lnTo>
                    <a:pt x="0" y="1172"/>
                  </a:lnTo>
                  <a:lnTo>
                    <a:pt x="0" y="1169"/>
                  </a:lnTo>
                  <a:lnTo>
                    <a:pt x="3" y="1069"/>
                  </a:lnTo>
                  <a:lnTo>
                    <a:pt x="12" y="971"/>
                  </a:lnTo>
                  <a:lnTo>
                    <a:pt x="28" y="875"/>
                  </a:lnTo>
                  <a:lnTo>
                    <a:pt x="49" y="781"/>
                  </a:lnTo>
                  <a:lnTo>
                    <a:pt x="76" y="689"/>
                  </a:lnTo>
                  <a:lnTo>
                    <a:pt x="109" y="600"/>
                  </a:lnTo>
                  <a:lnTo>
                    <a:pt x="147" y="513"/>
                  </a:lnTo>
                  <a:lnTo>
                    <a:pt x="189" y="429"/>
                  </a:lnTo>
                  <a:lnTo>
                    <a:pt x="237" y="349"/>
                  </a:lnTo>
                  <a:lnTo>
                    <a:pt x="290" y="272"/>
                  </a:lnTo>
                  <a:lnTo>
                    <a:pt x="346" y="198"/>
                  </a:lnTo>
                  <a:lnTo>
                    <a:pt x="408" y="128"/>
                  </a:lnTo>
                  <a:lnTo>
                    <a:pt x="473" y="6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894138" y="2968625"/>
              <a:ext cx="433388" cy="204788"/>
            </a:xfrm>
            <a:custGeom>
              <a:avLst/>
              <a:gdLst>
                <a:gd name="T0" fmla="*/ 994 w 2181"/>
                <a:gd name="T1" fmla="*/ 306 h 1031"/>
                <a:gd name="T2" fmla="*/ 1003 w 2181"/>
                <a:gd name="T3" fmla="*/ 349 h 1031"/>
                <a:gd name="T4" fmla="*/ 1030 w 2181"/>
                <a:gd name="T5" fmla="*/ 382 h 1031"/>
                <a:gd name="T6" fmla="*/ 1068 w 2181"/>
                <a:gd name="T7" fmla="*/ 400 h 1031"/>
                <a:gd name="T8" fmla="*/ 1112 w 2181"/>
                <a:gd name="T9" fmla="*/ 400 h 1031"/>
                <a:gd name="T10" fmla="*/ 1151 w 2181"/>
                <a:gd name="T11" fmla="*/ 382 h 1031"/>
                <a:gd name="T12" fmla="*/ 1177 w 2181"/>
                <a:gd name="T13" fmla="*/ 349 h 1031"/>
                <a:gd name="T14" fmla="*/ 1187 w 2181"/>
                <a:gd name="T15" fmla="*/ 306 h 1031"/>
                <a:gd name="T16" fmla="*/ 1257 w 2181"/>
                <a:gd name="T17" fmla="*/ 9 h 1031"/>
                <a:gd name="T18" fmla="*/ 1394 w 2181"/>
                <a:gd name="T19" fmla="*/ 43 h 1031"/>
                <a:gd name="T20" fmla="*/ 1459 w 2181"/>
                <a:gd name="T21" fmla="*/ 306 h 1031"/>
                <a:gd name="T22" fmla="*/ 1468 w 2181"/>
                <a:gd name="T23" fmla="*/ 349 h 1031"/>
                <a:gd name="T24" fmla="*/ 1495 w 2181"/>
                <a:gd name="T25" fmla="*/ 382 h 1031"/>
                <a:gd name="T26" fmla="*/ 1533 w 2181"/>
                <a:gd name="T27" fmla="*/ 400 h 1031"/>
                <a:gd name="T28" fmla="*/ 1577 w 2181"/>
                <a:gd name="T29" fmla="*/ 400 h 1031"/>
                <a:gd name="T30" fmla="*/ 1615 w 2181"/>
                <a:gd name="T31" fmla="*/ 382 h 1031"/>
                <a:gd name="T32" fmla="*/ 1642 w 2181"/>
                <a:gd name="T33" fmla="*/ 349 h 1031"/>
                <a:gd name="T34" fmla="*/ 1651 w 2181"/>
                <a:gd name="T35" fmla="*/ 306 h 1031"/>
                <a:gd name="T36" fmla="*/ 1708 w 2181"/>
                <a:gd name="T37" fmla="*/ 215 h 1031"/>
                <a:gd name="T38" fmla="*/ 1813 w 2181"/>
                <a:gd name="T39" fmla="*/ 315 h 1031"/>
                <a:gd name="T40" fmla="*/ 1902 w 2181"/>
                <a:gd name="T41" fmla="*/ 428 h 1031"/>
                <a:gd name="T42" fmla="*/ 1974 w 2181"/>
                <a:gd name="T43" fmla="*/ 554 h 1031"/>
                <a:gd name="T44" fmla="*/ 2026 w 2181"/>
                <a:gd name="T45" fmla="*/ 692 h 1031"/>
                <a:gd name="T46" fmla="*/ 2058 w 2181"/>
                <a:gd name="T47" fmla="*/ 837 h 1031"/>
                <a:gd name="T48" fmla="*/ 2109 w 2181"/>
                <a:gd name="T49" fmla="*/ 839 h 1031"/>
                <a:gd name="T50" fmla="*/ 2146 w 2181"/>
                <a:gd name="T51" fmla="*/ 859 h 1031"/>
                <a:gd name="T52" fmla="*/ 2171 w 2181"/>
                <a:gd name="T53" fmla="*/ 891 h 1031"/>
                <a:gd name="T54" fmla="*/ 2181 w 2181"/>
                <a:gd name="T55" fmla="*/ 934 h 1031"/>
                <a:gd name="T56" fmla="*/ 2171 w 2181"/>
                <a:gd name="T57" fmla="*/ 977 h 1031"/>
                <a:gd name="T58" fmla="*/ 2146 w 2181"/>
                <a:gd name="T59" fmla="*/ 1010 h 1031"/>
                <a:gd name="T60" fmla="*/ 2109 w 2181"/>
                <a:gd name="T61" fmla="*/ 1028 h 1031"/>
                <a:gd name="T62" fmla="*/ 93 w 2181"/>
                <a:gd name="T63" fmla="*/ 1031 h 1031"/>
                <a:gd name="T64" fmla="*/ 52 w 2181"/>
                <a:gd name="T65" fmla="*/ 1021 h 1031"/>
                <a:gd name="T66" fmla="*/ 20 w 2181"/>
                <a:gd name="T67" fmla="*/ 995 h 1031"/>
                <a:gd name="T68" fmla="*/ 2 w 2181"/>
                <a:gd name="T69" fmla="*/ 956 h 1031"/>
                <a:gd name="T70" fmla="*/ 2 w 2181"/>
                <a:gd name="T71" fmla="*/ 912 h 1031"/>
                <a:gd name="T72" fmla="*/ 20 w 2181"/>
                <a:gd name="T73" fmla="*/ 873 h 1031"/>
                <a:gd name="T74" fmla="*/ 52 w 2181"/>
                <a:gd name="T75" fmla="*/ 846 h 1031"/>
                <a:gd name="T76" fmla="*/ 93 w 2181"/>
                <a:gd name="T77" fmla="*/ 837 h 1031"/>
                <a:gd name="T78" fmla="*/ 135 w 2181"/>
                <a:gd name="T79" fmla="*/ 763 h 1031"/>
                <a:gd name="T80" fmla="*/ 179 w 2181"/>
                <a:gd name="T81" fmla="*/ 621 h 1031"/>
                <a:gd name="T82" fmla="*/ 241 w 2181"/>
                <a:gd name="T83" fmla="*/ 490 h 1031"/>
                <a:gd name="T84" fmla="*/ 321 w 2181"/>
                <a:gd name="T85" fmla="*/ 370 h 1031"/>
                <a:gd name="T86" fmla="*/ 418 w 2181"/>
                <a:gd name="T87" fmla="*/ 264 h 1031"/>
                <a:gd name="T88" fmla="*/ 529 w 2181"/>
                <a:gd name="T89" fmla="*/ 172 h 1031"/>
                <a:gd name="T90" fmla="*/ 532 w 2181"/>
                <a:gd name="T91" fmla="*/ 328 h 1031"/>
                <a:gd name="T92" fmla="*/ 551 w 2181"/>
                <a:gd name="T93" fmla="*/ 367 h 1031"/>
                <a:gd name="T94" fmla="*/ 584 w 2181"/>
                <a:gd name="T95" fmla="*/ 393 h 1031"/>
                <a:gd name="T96" fmla="*/ 626 w 2181"/>
                <a:gd name="T97" fmla="*/ 403 h 1031"/>
                <a:gd name="T98" fmla="*/ 668 w 2181"/>
                <a:gd name="T99" fmla="*/ 393 h 1031"/>
                <a:gd name="T100" fmla="*/ 701 w 2181"/>
                <a:gd name="T101" fmla="*/ 367 h 1031"/>
                <a:gd name="T102" fmla="*/ 719 w 2181"/>
                <a:gd name="T103" fmla="*/ 328 h 1031"/>
                <a:gd name="T104" fmla="*/ 722 w 2181"/>
                <a:gd name="T105" fmla="*/ 67 h 1031"/>
                <a:gd name="T106" fmla="*/ 854 w 2181"/>
                <a:gd name="T107" fmla="*/ 23 h 1031"/>
                <a:gd name="T108" fmla="*/ 994 w 2181"/>
                <a:gd name="T109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1" h="1031">
                  <a:moveTo>
                    <a:pt x="994" y="0"/>
                  </a:moveTo>
                  <a:lnTo>
                    <a:pt x="994" y="306"/>
                  </a:lnTo>
                  <a:lnTo>
                    <a:pt x="996" y="328"/>
                  </a:lnTo>
                  <a:lnTo>
                    <a:pt x="1003" y="349"/>
                  </a:lnTo>
                  <a:lnTo>
                    <a:pt x="1015" y="367"/>
                  </a:lnTo>
                  <a:lnTo>
                    <a:pt x="1030" y="382"/>
                  </a:lnTo>
                  <a:lnTo>
                    <a:pt x="1047" y="393"/>
                  </a:lnTo>
                  <a:lnTo>
                    <a:pt x="1068" y="400"/>
                  </a:lnTo>
                  <a:lnTo>
                    <a:pt x="1091" y="403"/>
                  </a:lnTo>
                  <a:lnTo>
                    <a:pt x="1112" y="400"/>
                  </a:lnTo>
                  <a:lnTo>
                    <a:pt x="1133" y="393"/>
                  </a:lnTo>
                  <a:lnTo>
                    <a:pt x="1151" y="382"/>
                  </a:lnTo>
                  <a:lnTo>
                    <a:pt x="1166" y="367"/>
                  </a:lnTo>
                  <a:lnTo>
                    <a:pt x="1177" y="349"/>
                  </a:lnTo>
                  <a:lnTo>
                    <a:pt x="1184" y="328"/>
                  </a:lnTo>
                  <a:lnTo>
                    <a:pt x="1187" y="306"/>
                  </a:lnTo>
                  <a:lnTo>
                    <a:pt x="1187" y="0"/>
                  </a:lnTo>
                  <a:lnTo>
                    <a:pt x="1257" y="9"/>
                  </a:lnTo>
                  <a:lnTo>
                    <a:pt x="1326" y="23"/>
                  </a:lnTo>
                  <a:lnTo>
                    <a:pt x="1394" y="43"/>
                  </a:lnTo>
                  <a:lnTo>
                    <a:pt x="1459" y="67"/>
                  </a:lnTo>
                  <a:lnTo>
                    <a:pt x="1459" y="306"/>
                  </a:lnTo>
                  <a:lnTo>
                    <a:pt x="1461" y="328"/>
                  </a:lnTo>
                  <a:lnTo>
                    <a:pt x="1468" y="349"/>
                  </a:lnTo>
                  <a:lnTo>
                    <a:pt x="1479" y="367"/>
                  </a:lnTo>
                  <a:lnTo>
                    <a:pt x="1495" y="382"/>
                  </a:lnTo>
                  <a:lnTo>
                    <a:pt x="1512" y="393"/>
                  </a:lnTo>
                  <a:lnTo>
                    <a:pt x="1533" y="400"/>
                  </a:lnTo>
                  <a:lnTo>
                    <a:pt x="1555" y="403"/>
                  </a:lnTo>
                  <a:lnTo>
                    <a:pt x="1577" y="400"/>
                  </a:lnTo>
                  <a:lnTo>
                    <a:pt x="1597" y="393"/>
                  </a:lnTo>
                  <a:lnTo>
                    <a:pt x="1615" y="382"/>
                  </a:lnTo>
                  <a:lnTo>
                    <a:pt x="1630" y="367"/>
                  </a:lnTo>
                  <a:lnTo>
                    <a:pt x="1642" y="349"/>
                  </a:lnTo>
                  <a:lnTo>
                    <a:pt x="1649" y="328"/>
                  </a:lnTo>
                  <a:lnTo>
                    <a:pt x="1651" y="306"/>
                  </a:lnTo>
                  <a:lnTo>
                    <a:pt x="1651" y="172"/>
                  </a:lnTo>
                  <a:lnTo>
                    <a:pt x="1708" y="215"/>
                  </a:lnTo>
                  <a:lnTo>
                    <a:pt x="1763" y="264"/>
                  </a:lnTo>
                  <a:lnTo>
                    <a:pt x="1813" y="315"/>
                  </a:lnTo>
                  <a:lnTo>
                    <a:pt x="1860" y="370"/>
                  </a:lnTo>
                  <a:lnTo>
                    <a:pt x="1902" y="428"/>
                  </a:lnTo>
                  <a:lnTo>
                    <a:pt x="1940" y="490"/>
                  </a:lnTo>
                  <a:lnTo>
                    <a:pt x="1974" y="554"/>
                  </a:lnTo>
                  <a:lnTo>
                    <a:pt x="2002" y="621"/>
                  </a:lnTo>
                  <a:lnTo>
                    <a:pt x="2026" y="692"/>
                  </a:lnTo>
                  <a:lnTo>
                    <a:pt x="2045" y="763"/>
                  </a:lnTo>
                  <a:lnTo>
                    <a:pt x="2058" y="837"/>
                  </a:lnTo>
                  <a:lnTo>
                    <a:pt x="2088" y="837"/>
                  </a:lnTo>
                  <a:lnTo>
                    <a:pt x="2109" y="839"/>
                  </a:lnTo>
                  <a:lnTo>
                    <a:pt x="2129" y="846"/>
                  </a:lnTo>
                  <a:lnTo>
                    <a:pt x="2146" y="859"/>
                  </a:lnTo>
                  <a:lnTo>
                    <a:pt x="2161" y="873"/>
                  </a:lnTo>
                  <a:lnTo>
                    <a:pt x="2171" y="891"/>
                  </a:lnTo>
                  <a:lnTo>
                    <a:pt x="2178" y="912"/>
                  </a:lnTo>
                  <a:lnTo>
                    <a:pt x="2181" y="934"/>
                  </a:lnTo>
                  <a:lnTo>
                    <a:pt x="2178" y="956"/>
                  </a:lnTo>
                  <a:lnTo>
                    <a:pt x="2171" y="977"/>
                  </a:lnTo>
                  <a:lnTo>
                    <a:pt x="2161" y="995"/>
                  </a:lnTo>
                  <a:lnTo>
                    <a:pt x="2146" y="1010"/>
                  </a:lnTo>
                  <a:lnTo>
                    <a:pt x="2129" y="1021"/>
                  </a:lnTo>
                  <a:lnTo>
                    <a:pt x="2109" y="1028"/>
                  </a:lnTo>
                  <a:lnTo>
                    <a:pt x="2088" y="1031"/>
                  </a:lnTo>
                  <a:lnTo>
                    <a:pt x="93" y="1031"/>
                  </a:lnTo>
                  <a:lnTo>
                    <a:pt x="72" y="1028"/>
                  </a:lnTo>
                  <a:lnTo>
                    <a:pt x="52" y="1021"/>
                  </a:lnTo>
                  <a:lnTo>
                    <a:pt x="35" y="1010"/>
                  </a:lnTo>
                  <a:lnTo>
                    <a:pt x="20" y="995"/>
                  </a:lnTo>
                  <a:lnTo>
                    <a:pt x="9" y="977"/>
                  </a:lnTo>
                  <a:lnTo>
                    <a:pt x="2" y="956"/>
                  </a:lnTo>
                  <a:lnTo>
                    <a:pt x="0" y="934"/>
                  </a:lnTo>
                  <a:lnTo>
                    <a:pt x="2" y="912"/>
                  </a:lnTo>
                  <a:lnTo>
                    <a:pt x="9" y="891"/>
                  </a:lnTo>
                  <a:lnTo>
                    <a:pt x="20" y="873"/>
                  </a:lnTo>
                  <a:lnTo>
                    <a:pt x="35" y="859"/>
                  </a:lnTo>
                  <a:lnTo>
                    <a:pt x="52" y="846"/>
                  </a:lnTo>
                  <a:lnTo>
                    <a:pt x="72" y="839"/>
                  </a:lnTo>
                  <a:lnTo>
                    <a:pt x="93" y="837"/>
                  </a:lnTo>
                  <a:lnTo>
                    <a:pt x="122" y="837"/>
                  </a:lnTo>
                  <a:lnTo>
                    <a:pt x="135" y="763"/>
                  </a:lnTo>
                  <a:lnTo>
                    <a:pt x="155" y="692"/>
                  </a:lnTo>
                  <a:lnTo>
                    <a:pt x="179" y="621"/>
                  </a:lnTo>
                  <a:lnTo>
                    <a:pt x="207" y="554"/>
                  </a:lnTo>
                  <a:lnTo>
                    <a:pt x="241" y="490"/>
                  </a:lnTo>
                  <a:lnTo>
                    <a:pt x="279" y="428"/>
                  </a:lnTo>
                  <a:lnTo>
                    <a:pt x="321" y="370"/>
                  </a:lnTo>
                  <a:lnTo>
                    <a:pt x="368" y="315"/>
                  </a:lnTo>
                  <a:lnTo>
                    <a:pt x="418" y="264"/>
                  </a:lnTo>
                  <a:lnTo>
                    <a:pt x="472" y="215"/>
                  </a:lnTo>
                  <a:lnTo>
                    <a:pt x="529" y="172"/>
                  </a:lnTo>
                  <a:lnTo>
                    <a:pt x="529" y="306"/>
                  </a:lnTo>
                  <a:lnTo>
                    <a:pt x="532" y="328"/>
                  </a:lnTo>
                  <a:lnTo>
                    <a:pt x="539" y="349"/>
                  </a:lnTo>
                  <a:lnTo>
                    <a:pt x="551" y="367"/>
                  </a:lnTo>
                  <a:lnTo>
                    <a:pt x="565" y="382"/>
                  </a:lnTo>
                  <a:lnTo>
                    <a:pt x="584" y="393"/>
                  </a:lnTo>
                  <a:lnTo>
                    <a:pt x="603" y="400"/>
                  </a:lnTo>
                  <a:lnTo>
                    <a:pt x="626" y="403"/>
                  </a:lnTo>
                  <a:lnTo>
                    <a:pt x="647" y="400"/>
                  </a:lnTo>
                  <a:lnTo>
                    <a:pt x="668" y="393"/>
                  </a:lnTo>
                  <a:lnTo>
                    <a:pt x="686" y="382"/>
                  </a:lnTo>
                  <a:lnTo>
                    <a:pt x="701" y="367"/>
                  </a:lnTo>
                  <a:lnTo>
                    <a:pt x="712" y="349"/>
                  </a:lnTo>
                  <a:lnTo>
                    <a:pt x="719" y="328"/>
                  </a:lnTo>
                  <a:lnTo>
                    <a:pt x="722" y="306"/>
                  </a:lnTo>
                  <a:lnTo>
                    <a:pt x="722" y="67"/>
                  </a:lnTo>
                  <a:lnTo>
                    <a:pt x="787" y="43"/>
                  </a:lnTo>
                  <a:lnTo>
                    <a:pt x="854" y="23"/>
                  </a:lnTo>
                  <a:lnTo>
                    <a:pt x="923" y="9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3940175" y="3187700"/>
              <a:ext cx="342900" cy="192088"/>
            </a:xfrm>
            <a:custGeom>
              <a:avLst/>
              <a:gdLst>
                <a:gd name="T0" fmla="*/ 6 w 1724"/>
                <a:gd name="T1" fmla="*/ 0 h 963"/>
                <a:gd name="T2" fmla="*/ 1719 w 1724"/>
                <a:gd name="T3" fmla="*/ 0 h 963"/>
                <a:gd name="T4" fmla="*/ 1723 w 1724"/>
                <a:gd name="T5" fmla="*/ 48 h 963"/>
                <a:gd name="T6" fmla="*/ 1724 w 1724"/>
                <a:gd name="T7" fmla="*/ 97 h 963"/>
                <a:gd name="T8" fmla="*/ 1721 w 1724"/>
                <a:gd name="T9" fmla="*/ 172 h 963"/>
                <a:gd name="T10" fmla="*/ 1712 w 1724"/>
                <a:gd name="T11" fmla="*/ 244 h 963"/>
                <a:gd name="T12" fmla="*/ 1697 w 1724"/>
                <a:gd name="T13" fmla="*/ 316 h 963"/>
                <a:gd name="T14" fmla="*/ 1676 w 1724"/>
                <a:gd name="T15" fmla="*/ 384 h 963"/>
                <a:gd name="T16" fmla="*/ 1650 w 1724"/>
                <a:gd name="T17" fmla="*/ 450 h 963"/>
                <a:gd name="T18" fmla="*/ 1618 w 1724"/>
                <a:gd name="T19" fmla="*/ 514 h 963"/>
                <a:gd name="T20" fmla="*/ 1582 w 1724"/>
                <a:gd name="T21" fmla="*/ 574 h 963"/>
                <a:gd name="T22" fmla="*/ 1541 w 1724"/>
                <a:gd name="T23" fmla="*/ 631 h 963"/>
                <a:gd name="T24" fmla="*/ 1496 w 1724"/>
                <a:gd name="T25" fmla="*/ 684 h 963"/>
                <a:gd name="T26" fmla="*/ 1446 w 1724"/>
                <a:gd name="T27" fmla="*/ 734 h 963"/>
                <a:gd name="T28" fmla="*/ 1394 w 1724"/>
                <a:gd name="T29" fmla="*/ 779 h 963"/>
                <a:gd name="T30" fmla="*/ 1338 w 1724"/>
                <a:gd name="T31" fmla="*/ 820 h 963"/>
                <a:gd name="T32" fmla="*/ 1277 w 1724"/>
                <a:gd name="T33" fmla="*/ 857 h 963"/>
                <a:gd name="T34" fmla="*/ 1214 w 1724"/>
                <a:gd name="T35" fmla="*/ 888 h 963"/>
                <a:gd name="T36" fmla="*/ 1148 w 1724"/>
                <a:gd name="T37" fmla="*/ 915 h 963"/>
                <a:gd name="T38" fmla="*/ 1080 w 1724"/>
                <a:gd name="T39" fmla="*/ 935 h 963"/>
                <a:gd name="T40" fmla="*/ 1010 w 1724"/>
                <a:gd name="T41" fmla="*/ 951 h 963"/>
                <a:gd name="T42" fmla="*/ 937 w 1724"/>
                <a:gd name="T43" fmla="*/ 960 h 963"/>
                <a:gd name="T44" fmla="*/ 863 w 1724"/>
                <a:gd name="T45" fmla="*/ 963 h 963"/>
                <a:gd name="T46" fmla="*/ 787 w 1724"/>
                <a:gd name="T47" fmla="*/ 960 h 963"/>
                <a:gd name="T48" fmla="*/ 716 w 1724"/>
                <a:gd name="T49" fmla="*/ 951 h 963"/>
                <a:gd name="T50" fmla="*/ 645 w 1724"/>
                <a:gd name="T51" fmla="*/ 935 h 963"/>
                <a:gd name="T52" fmla="*/ 577 w 1724"/>
                <a:gd name="T53" fmla="*/ 915 h 963"/>
                <a:gd name="T54" fmla="*/ 511 w 1724"/>
                <a:gd name="T55" fmla="*/ 888 h 963"/>
                <a:gd name="T56" fmla="*/ 447 w 1724"/>
                <a:gd name="T57" fmla="*/ 857 h 963"/>
                <a:gd name="T58" fmla="*/ 388 w 1724"/>
                <a:gd name="T59" fmla="*/ 820 h 963"/>
                <a:gd name="T60" fmla="*/ 331 w 1724"/>
                <a:gd name="T61" fmla="*/ 779 h 963"/>
                <a:gd name="T62" fmla="*/ 278 w 1724"/>
                <a:gd name="T63" fmla="*/ 734 h 963"/>
                <a:gd name="T64" fmla="*/ 228 w 1724"/>
                <a:gd name="T65" fmla="*/ 684 h 963"/>
                <a:gd name="T66" fmla="*/ 183 w 1724"/>
                <a:gd name="T67" fmla="*/ 631 h 963"/>
                <a:gd name="T68" fmla="*/ 143 w 1724"/>
                <a:gd name="T69" fmla="*/ 574 h 963"/>
                <a:gd name="T70" fmla="*/ 106 w 1724"/>
                <a:gd name="T71" fmla="*/ 514 h 963"/>
                <a:gd name="T72" fmla="*/ 75 w 1724"/>
                <a:gd name="T73" fmla="*/ 450 h 963"/>
                <a:gd name="T74" fmla="*/ 48 w 1724"/>
                <a:gd name="T75" fmla="*/ 384 h 963"/>
                <a:gd name="T76" fmla="*/ 28 w 1724"/>
                <a:gd name="T77" fmla="*/ 316 h 963"/>
                <a:gd name="T78" fmla="*/ 12 w 1724"/>
                <a:gd name="T79" fmla="*/ 244 h 963"/>
                <a:gd name="T80" fmla="*/ 3 w 1724"/>
                <a:gd name="T81" fmla="*/ 172 h 963"/>
                <a:gd name="T82" fmla="*/ 0 w 1724"/>
                <a:gd name="T83" fmla="*/ 97 h 963"/>
                <a:gd name="T84" fmla="*/ 2 w 1724"/>
                <a:gd name="T85" fmla="*/ 48 h 963"/>
                <a:gd name="T86" fmla="*/ 6 w 1724"/>
                <a:gd name="T87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4" h="963">
                  <a:moveTo>
                    <a:pt x="6" y="0"/>
                  </a:moveTo>
                  <a:lnTo>
                    <a:pt x="1719" y="0"/>
                  </a:lnTo>
                  <a:lnTo>
                    <a:pt x="1723" y="48"/>
                  </a:lnTo>
                  <a:lnTo>
                    <a:pt x="1724" y="97"/>
                  </a:lnTo>
                  <a:lnTo>
                    <a:pt x="1721" y="172"/>
                  </a:lnTo>
                  <a:lnTo>
                    <a:pt x="1712" y="244"/>
                  </a:lnTo>
                  <a:lnTo>
                    <a:pt x="1697" y="316"/>
                  </a:lnTo>
                  <a:lnTo>
                    <a:pt x="1676" y="384"/>
                  </a:lnTo>
                  <a:lnTo>
                    <a:pt x="1650" y="450"/>
                  </a:lnTo>
                  <a:lnTo>
                    <a:pt x="1618" y="514"/>
                  </a:lnTo>
                  <a:lnTo>
                    <a:pt x="1582" y="574"/>
                  </a:lnTo>
                  <a:lnTo>
                    <a:pt x="1541" y="631"/>
                  </a:lnTo>
                  <a:lnTo>
                    <a:pt x="1496" y="684"/>
                  </a:lnTo>
                  <a:lnTo>
                    <a:pt x="1446" y="734"/>
                  </a:lnTo>
                  <a:lnTo>
                    <a:pt x="1394" y="779"/>
                  </a:lnTo>
                  <a:lnTo>
                    <a:pt x="1338" y="820"/>
                  </a:lnTo>
                  <a:lnTo>
                    <a:pt x="1277" y="857"/>
                  </a:lnTo>
                  <a:lnTo>
                    <a:pt x="1214" y="888"/>
                  </a:lnTo>
                  <a:lnTo>
                    <a:pt x="1148" y="915"/>
                  </a:lnTo>
                  <a:lnTo>
                    <a:pt x="1080" y="935"/>
                  </a:lnTo>
                  <a:lnTo>
                    <a:pt x="1010" y="951"/>
                  </a:lnTo>
                  <a:lnTo>
                    <a:pt x="937" y="960"/>
                  </a:lnTo>
                  <a:lnTo>
                    <a:pt x="863" y="963"/>
                  </a:lnTo>
                  <a:lnTo>
                    <a:pt x="787" y="960"/>
                  </a:lnTo>
                  <a:lnTo>
                    <a:pt x="716" y="951"/>
                  </a:lnTo>
                  <a:lnTo>
                    <a:pt x="645" y="935"/>
                  </a:lnTo>
                  <a:lnTo>
                    <a:pt x="577" y="915"/>
                  </a:lnTo>
                  <a:lnTo>
                    <a:pt x="511" y="888"/>
                  </a:lnTo>
                  <a:lnTo>
                    <a:pt x="447" y="857"/>
                  </a:lnTo>
                  <a:lnTo>
                    <a:pt x="388" y="820"/>
                  </a:lnTo>
                  <a:lnTo>
                    <a:pt x="331" y="779"/>
                  </a:lnTo>
                  <a:lnTo>
                    <a:pt x="278" y="734"/>
                  </a:lnTo>
                  <a:lnTo>
                    <a:pt x="228" y="684"/>
                  </a:lnTo>
                  <a:lnTo>
                    <a:pt x="183" y="631"/>
                  </a:lnTo>
                  <a:lnTo>
                    <a:pt x="143" y="574"/>
                  </a:lnTo>
                  <a:lnTo>
                    <a:pt x="106" y="514"/>
                  </a:lnTo>
                  <a:lnTo>
                    <a:pt x="75" y="450"/>
                  </a:lnTo>
                  <a:lnTo>
                    <a:pt x="48" y="384"/>
                  </a:lnTo>
                  <a:lnTo>
                    <a:pt x="28" y="316"/>
                  </a:lnTo>
                  <a:lnTo>
                    <a:pt x="12" y="244"/>
                  </a:lnTo>
                  <a:lnTo>
                    <a:pt x="3" y="172"/>
                  </a:lnTo>
                  <a:lnTo>
                    <a:pt x="0" y="97"/>
                  </a:lnTo>
                  <a:lnTo>
                    <a:pt x="2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42229" y="2430032"/>
            <a:ext cx="363338" cy="363337"/>
            <a:chOff x="4067175" y="3424238"/>
            <a:chExt cx="601663" cy="601662"/>
          </a:xfrm>
          <a:solidFill>
            <a:srgbClr val="2C83C0"/>
          </a:solidFill>
        </p:grpSpPr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067175" y="3794125"/>
              <a:ext cx="601663" cy="231775"/>
            </a:xfrm>
            <a:custGeom>
              <a:avLst/>
              <a:gdLst>
                <a:gd name="T0" fmla="*/ 611 w 3414"/>
                <a:gd name="T1" fmla="*/ 0 h 1311"/>
                <a:gd name="T2" fmla="*/ 1707 w 3414"/>
                <a:gd name="T3" fmla="*/ 1096 h 1311"/>
                <a:gd name="T4" fmla="*/ 2804 w 3414"/>
                <a:gd name="T5" fmla="*/ 0 h 1311"/>
                <a:gd name="T6" fmla="*/ 2877 w 3414"/>
                <a:gd name="T7" fmla="*/ 65 h 1311"/>
                <a:gd name="T8" fmla="*/ 2945 w 3414"/>
                <a:gd name="T9" fmla="*/ 133 h 1311"/>
                <a:gd name="T10" fmla="*/ 3010 w 3414"/>
                <a:gd name="T11" fmla="*/ 205 h 1311"/>
                <a:gd name="T12" fmla="*/ 3072 w 3414"/>
                <a:gd name="T13" fmla="*/ 282 h 1311"/>
                <a:gd name="T14" fmla="*/ 3128 w 3414"/>
                <a:gd name="T15" fmla="*/ 361 h 1311"/>
                <a:gd name="T16" fmla="*/ 3180 w 3414"/>
                <a:gd name="T17" fmla="*/ 444 h 1311"/>
                <a:gd name="T18" fmla="*/ 3227 w 3414"/>
                <a:gd name="T19" fmla="*/ 530 h 1311"/>
                <a:gd name="T20" fmla="*/ 3270 w 3414"/>
                <a:gd name="T21" fmla="*/ 619 h 1311"/>
                <a:gd name="T22" fmla="*/ 3306 w 3414"/>
                <a:gd name="T23" fmla="*/ 710 h 1311"/>
                <a:gd name="T24" fmla="*/ 3339 w 3414"/>
                <a:gd name="T25" fmla="*/ 804 h 1311"/>
                <a:gd name="T26" fmla="*/ 3365 w 3414"/>
                <a:gd name="T27" fmla="*/ 902 h 1311"/>
                <a:gd name="T28" fmla="*/ 3386 w 3414"/>
                <a:gd name="T29" fmla="*/ 1000 h 1311"/>
                <a:gd name="T30" fmla="*/ 3402 w 3414"/>
                <a:gd name="T31" fmla="*/ 1100 h 1311"/>
                <a:gd name="T32" fmla="*/ 3411 w 3414"/>
                <a:gd name="T33" fmla="*/ 1203 h 1311"/>
                <a:gd name="T34" fmla="*/ 3414 w 3414"/>
                <a:gd name="T35" fmla="*/ 1308 h 1311"/>
                <a:gd name="T36" fmla="*/ 3414 w 3414"/>
                <a:gd name="T37" fmla="*/ 1311 h 1311"/>
                <a:gd name="T38" fmla="*/ 0 w 3414"/>
                <a:gd name="T39" fmla="*/ 1311 h 1311"/>
                <a:gd name="T40" fmla="*/ 0 w 3414"/>
                <a:gd name="T41" fmla="*/ 1308 h 1311"/>
                <a:gd name="T42" fmla="*/ 3 w 3414"/>
                <a:gd name="T43" fmla="*/ 1203 h 1311"/>
                <a:gd name="T44" fmla="*/ 13 w 3414"/>
                <a:gd name="T45" fmla="*/ 1100 h 1311"/>
                <a:gd name="T46" fmla="*/ 27 w 3414"/>
                <a:gd name="T47" fmla="*/ 1000 h 1311"/>
                <a:gd name="T48" fmla="*/ 49 w 3414"/>
                <a:gd name="T49" fmla="*/ 902 h 1311"/>
                <a:gd name="T50" fmla="*/ 75 w 3414"/>
                <a:gd name="T51" fmla="*/ 804 h 1311"/>
                <a:gd name="T52" fmla="*/ 108 w 3414"/>
                <a:gd name="T53" fmla="*/ 710 h 1311"/>
                <a:gd name="T54" fmla="*/ 145 w 3414"/>
                <a:gd name="T55" fmla="*/ 619 h 1311"/>
                <a:gd name="T56" fmla="*/ 187 w 3414"/>
                <a:gd name="T57" fmla="*/ 530 h 1311"/>
                <a:gd name="T58" fmla="*/ 235 w 3414"/>
                <a:gd name="T59" fmla="*/ 444 h 1311"/>
                <a:gd name="T60" fmla="*/ 286 w 3414"/>
                <a:gd name="T61" fmla="*/ 361 h 1311"/>
                <a:gd name="T62" fmla="*/ 342 w 3414"/>
                <a:gd name="T63" fmla="*/ 282 h 1311"/>
                <a:gd name="T64" fmla="*/ 403 w 3414"/>
                <a:gd name="T65" fmla="*/ 205 h 1311"/>
                <a:gd name="T66" fmla="*/ 468 w 3414"/>
                <a:gd name="T67" fmla="*/ 133 h 1311"/>
                <a:gd name="T68" fmla="*/ 537 w 3414"/>
                <a:gd name="T69" fmla="*/ 65 h 1311"/>
                <a:gd name="T70" fmla="*/ 611 w 3414"/>
                <a:gd name="T71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14" h="1311">
                  <a:moveTo>
                    <a:pt x="611" y="0"/>
                  </a:moveTo>
                  <a:lnTo>
                    <a:pt x="1707" y="1096"/>
                  </a:lnTo>
                  <a:lnTo>
                    <a:pt x="2804" y="0"/>
                  </a:lnTo>
                  <a:lnTo>
                    <a:pt x="2877" y="65"/>
                  </a:lnTo>
                  <a:lnTo>
                    <a:pt x="2945" y="133"/>
                  </a:lnTo>
                  <a:lnTo>
                    <a:pt x="3010" y="205"/>
                  </a:lnTo>
                  <a:lnTo>
                    <a:pt x="3072" y="282"/>
                  </a:lnTo>
                  <a:lnTo>
                    <a:pt x="3128" y="361"/>
                  </a:lnTo>
                  <a:lnTo>
                    <a:pt x="3180" y="444"/>
                  </a:lnTo>
                  <a:lnTo>
                    <a:pt x="3227" y="530"/>
                  </a:lnTo>
                  <a:lnTo>
                    <a:pt x="3270" y="619"/>
                  </a:lnTo>
                  <a:lnTo>
                    <a:pt x="3306" y="710"/>
                  </a:lnTo>
                  <a:lnTo>
                    <a:pt x="3339" y="804"/>
                  </a:lnTo>
                  <a:lnTo>
                    <a:pt x="3365" y="902"/>
                  </a:lnTo>
                  <a:lnTo>
                    <a:pt x="3386" y="1000"/>
                  </a:lnTo>
                  <a:lnTo>
                    <a:pt x="3402" y="1100"/>
                  </a:lnTo>
                  <a:lnTo>
                    <a:pt x="3411" y="1203"/>
                  </a:lnTo>
                  <a:lnTo>
                    <a:pt x="3414" y="1308"/>
                  </a:lnTo>
                  <a:lnTo>
                    <a:pt x="3414" y="1311"/>
                  </a:lnTo>
                  <a:lnTo>
                    <a:pt x="0" y="1311"/>
                  </a:lnTo>
                  <a:lnTo>
                    <a:pt x="0" y="1308"/>
                  </a:lnTo>
                  <a:lnTo>
                    <a:pt x="3" y="1203"/>
                  </a:lnTo>
                  <a:lnTo>
                    <a:pt x="13" y="1100"/>
                  </a:lnTo>
                  <a:lnTo>
                    <a:pt x="27" y="1000"/>
                  </a:lnTo>
                  <a:lnTo>
                    <a:pt x="49" y="902"/>
                  </a:lnTo>
                  <a:lnTo>
                    <a:pt x="75" y="804"/>
                  </a:lnTo>
                  <a:lnTo>
                    <a:pt x="108" y="710"/>
                  </a:lnTo>
                  <a:lnTo>
                    <a:pt x="145" y="619"/>
                  </a:lnTo>
                  <a:lnTo>
                    <a:pt x="187" y="530"/>
                  </a:lnTo>
                  <a:lnTo>
                    <a:pt x="235" y="444"/>
                  </a:lnTo>
                  <a:lnTo>
                    <a:pt x="286" y="361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7" y="6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97350" y="3424238"/>
              <a:ext cx="341313" cy="342900"/>
            </a:xfrm>
            <a:custGeom>
              <a:avLst/>
              <a:gdLst>
                <a:gd name="T0" fmla="*/ 1050 w 1939"/>
                <a:gd name="T1" fmla="*/ 3 h 1939"/>
                <a:gd name="T2" fmla="*/ 1203 w 1939"/>
                <a:gd name="T3" fmla="*/ 27 h 1939"/>
                <a:gd name="T4" fmla="*/ 1347 w 1939"/>
                <a:gd name="T5" fmla="*/ 75 h 1939"/>
                <a:gd name="T6" fmla="*/ 1480 w 1939"/>
                <a:gd name="T7" fmla="*/ 145 h 1939"/>
                <a:gd name="T8" fmla="*/ 1601 w 1939"/>
                <a:gd name="T9" fmla="*/ 233 h 1939"/>
                <a:gd name="T10" fmla="*/ 1706 w 1939"/>
                <a:gd name="T11" fmla="*/ 338 h 1939"/>
                <a:gd name="T12" fmla="*/ 1794 w 1939"/>
                <a:gd name="T13" fmla="*/ 459 h 1939"/>
                <a:gd name="T14" fmla="*/ 1863 w 1939"/>
                <a:gd name="T15" fmla="*/ 592 h 1939"/>
                <a:gd name="T16" fmla="*/ 1912 w 1939"/>
                <a:gd name="T17" fmla="*/ 736 h 1939"/>
                <a:gd name="T18" fmla="*/ 1936 w 1939"/>
                <a:gd name="T19" fmla="*/ 889 h 1939"/>
                <a:gd name="T20" fmla="*/ 1936 w 1939"/>
                <a:gd name="T21" fmla="*/ 1048 h 1939"/>
                <a:gd name="T22" fmla="*/ 1912 w 1939"/>
                <a:gd name="T23" fmla="*/ 1201 h 1939"/>
                <a:gd name="T24" fmla="*/ 1863 w 1939"/>
                <a:gd name="T25" fmla="*/ 1346 h 1939"/>
                <a:gd name="T26" fmla="*/ 1794 w 1939"/>
                <a:gd name="T27" fmla="*/ 1480 h 1939"/>
                <a:gd name="T28" fmla="*/ 1706 w 1939"/>
                <a:gd name="T29" fmla="*/ 1599 h 1939"/>
                <a:gd name="T30" fmla="*/ 1601 w 1939"/>
                <a:gd name="T31" fmla="*/ 1705 h 1939"/>
                <a:gd name="T32" fmla="*/ 1480 w 1939"/>
                <a:gd name="T33" fmla="*/ 1793 h 1939"/>
                <a:gd name="T34" fmla="*/ 1347 w 1939"/>
                <a:gd name="T35" fmla="*/ 1862 h 1939"/>
                <a:gd name="T36" fmla="*/ 1203 w 1939"/>
                <a:gd name="T37" fmla="*/ 1910 h 1939"/>
                <a:gd name="T38" fmla="*/ 1050 w 1939"/>
                <a:gd name="T39" fmla="*/ 1934 h 1939"/>
                <a:gd name="T40" fmla="*/ 890 w 1939"/>
                <a:gd name="T41" fmla="*/ 1934 h 1939"/>
                <a:gd name="T42" fmla="*/ 738 w 1939"/>
                <a:gd name="T43" fmla="*/ 1910 h 1939"/>
                <a:gd name="T44" fmla="*/ 593 w 1939"/>
                <a:gd name="T45" fmla="*/ 1862 h 1939"/>
                <a:gd name="T46" fmla="*/ 459 w 1939"/>
                <a:gd name="T47" fmla="*/ 1793 h 1939"/>
                <a:gd name="T48" fmla="*/ 340 w 1939"/>
                <a:gd name="T49" fmla="*/ 1705 h 1939"/>
                <a:gd name="T50" fmla="*/ 234 w 1939"/>
                <a:gd name="T51" fmla="*/ 1599 h 1939"/>
                <a:gd name="T52" fmla="*/ 146 w 1939"/>
                <a:gd name="T53" fmla="*/ 1480 h 1939"/>
                <a:gd name="T54" fmla="*/ 77 w 1939"/>
                <a:gd name="T55" fmla="*/ 1346 h 1939"/>
                <a:gd name="T56" fmla="*/ 29 w 1939"/>
                <a:gd name="T57" fmla="*/ 1201 h 1939"/>
                <a:gd name="T58" fmla="*/ 4 w 1939"/>
                <a:gd name="T59" fmla="*/ 1048 h 1939"/>
                <a:gd name="T60" fmla="*/ 4 w 1939"/>
                <a:gd name="T61" fmla="*/ 889 h 1939"/>
                <a:gd name="T62" fmla="*/ 29 w 1939"/>
                <a:gd name="T63" fmla="*/ 736 h 1939"/>
                <a:gd name="T64" fmla="*/ 77 w 1939"/>
                <a:gd name="T65" fmla="*/ 592 h 1939"/>
                <a:gd name="T66" fmla="*/ 146 w 1939"/>
                <a:gd name="T67" fmla="*/ 459 h 1939"/>
                <a:gd name="T68" fmla="*/ 234 w 1939"/>
                <a:gd name="T69" fmla="*/ 338 h 1939"/>
                <a:gd name="T70" fmla="*/ 340 w 1939"/>
                <a:gd name="T71" fmla="*/ 233 h 1939"/>
                <a:gd name="T72" fmla="*/ 459 w 1939"/>
                <a:gd name="T73" fmla="*/ 145 h 1939"/>
                <a:gd name="T74" fmla="*/ 593 w 1939"/>
                <a:gd name="T75" fmla="*/ 75 h 1939"/>
                <a:gd name="T76" fmla="*/ 738 w 1939"/>
                <a:gd name="T77" fmla="*/ 27 h 1939"/>
                <a:gd name="T78" fmla="*/ 890 w 1939"/>
                <a:gd name="T79" fmla="*/ 3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9" h="1939">
                  <a:moveTo>
                    <a:pt x="970" y="0"/>
                  </a:moveTo>
                  <a:lnTo>
                    <a:pt x="1050" y="3"/>
                  </a:lnTo>
                  <a:lnTo>
                    <a:pt x="1127" y="13"/>
                  </a:lnTo>
                  <a:lnTo>
                    <a:pt x="1203" y="27"/>
                  </a:lnTo>
                  <a:lnTo>
                    <a:pt x="1276" y="49"/>
                  </a:lnTo>
                  <a:lnTo>
                    <a:pt x="1347" y="75"/>
                  </a:lnTo>
                  <a:lnTo>
                    <a:pt x="1415" y="108"/>
                  </a:lnTo>
                  <a:lnTo>
                    <a:pt x="1480" y="145"/>
                  </a:lnTo>
                  <a:lnTo>
                    <a:pt x="1543" y="186"/>
                  </a:lnTo>
                  <a:lnTo>
                    <a:pt x="1601" y="233"/>
                  </a:lnTo>
                  <a:lnTo>
                    <a:pt x="1655" y="284"/>
                  </a:lnTo>
                  <a:lnTo>
                    <a:pt x="1706" y="338"/>
                  </a:lnTo>
                  <a:lnTo>
                    <a:pt x="1752" y="396"/>
                  </a:lnTo>
                  <a:lnTo>
                    <a:pt x="1794" y="459"/>
                  </a:lnTo>
                  <a:lnTo>
                    <a:pt x="1831" y="524"/>
                  </a:lnTo>
                  <a:lnTo>
                    <a:pt x="1863" y="592"/>
                  </a:lnTo>
                  <a:lnTo>
                    <a:pt x="1890" y="663"/>
                  </a:lnTo>
                  <a:lnTo>
                    <a:pt x="1912" y="736"/>
                  </a:lnTo>
                  <a:lnTo>
                    <a:pt x="1926" y="812"/>
                  </a:lnTo>
                  <a:lnTo>
                    <a:pt x="1936" y="889"/>
                  </a:lnTo>
                  <a:lnTo>
                    <a:pt x="1939" y="969"/>
                  </a:lnTo>
                  <a:lnTo>
                    <a:pt x="1936" y="1048"/>
                  </a:lnTo>
                  <a:lnTo>
                    <a:pt x="1926" y="1126"/>
                  </a:lnTo>
                  <a:lnTo>
                    <a:pt x="1912" y="1201"/>
                  </a:lnTo>
                  <a:lnTo>
                    <a:pt x="1890" y="1276"/>
                  </a:lnTo>
                  <a:lnTo>
                    <a:pt x="1863" y="1346"/>
                  </a:lnTo>
                  <a:lnTo>
                    <a:pt x="1831" y="1414"/>
                  </a:lnTo>
                  <a:lnTo>
                    <a:pt x="1794" y="1480"/>
                  </a:lnTo>
                  <a:lnTo>
                    <a:pt x="1752" y="1542"/>
                  </a:lnTo>
                  <a:lnTo>
                    <a:pt x="1706" y="1599"/>
                  </a:lnTo>
                  <a:lnTo>
                    <a:pt x="1655" y="1654"/>
                  </a:lnTo>
                  <a:lnTo>
                    <a:pt x="1601" y="1705"/>
                  </a:lnTo>
                  <a:lnTo>
                    <a:pt x="1543" y="1751"/>
                  </a:lnTo>
                  <a:lnTo>
                    <a:pt x="1480" y="1793"/>
                  </a:lnTo>
                  <a:lnTo>
                    <a:pt x="1415" y="1830"/>
                  </a:lnTo>
                  <a:lnTo>
                    <a:pt x="1347" y="1862"/>
                  </a:lnTo>
                  <a:lnTo>
                    <a:pt x="1276" y="1888"/>
                  </a:lnTo>
                  <a:lnTo>
                    <a:pt x="1203" y="1910"/>
                  </a:lnTo>
                  <a:lnTo>
                    <a:pt x="1127" y="1925"/>
                  </a:lnTo>
                  <a:lnTo>
                    <a:pt x="1050" y="1934"/>
                  </a:lnTo>
                  <a:lnTo>
                    <a:pt x="970" y="1939"/>
                  </a:lnTo>
                  <a:lnTo>
                    <a:pt x="890" y="1934"/>
                  </a:lnTo>
                  <a:lnTo>
                    <a:pt x="813" y="1925"/>
                  </a:lnTo>
                  <a:lnTo>
                    <a:pt x="738" y="1910"/>
                  </a:lnTo>
                  <a:lnTo>
                    <a:pt x="663" y="1888"/>
                  </a:lnTo>
                  <a:lnTo>
                    <a:pt x="593" y="1862"/>
                  </a:lnTo>
                  <a:lnTo>
                    <a:pt x="525" y="1830"/>
                  </a:lnTo>
                  <a:lnTo>
                    <a:pt x="459" y="1793"/>
                  </a:lnTo>
                  <a:lnTo>
                    <a:pt x="397" y="1751"/>
                  </a:lnTo>
                  <a:lnTo>
                    <a:pt x="340" y="1705"/>
                  </a:lnTo>
                  <a:lnTo>
                    <a:pt x="285" y="1654"/>
                  </a:lnTo>
                  <a:lnTo>
                    <a:pt x="234" y="1599"/>
                  </a:lnTo>
                  <a:lnTo>
                    <a:pt x="188" y="1542"/>
                  </a:lnTo>
                  <a:lnTo>
                    <a:pt x="146" y="1480"/>
                  </a:lnTo>
                  <a:lnTo>
                    <a:pt x="109" y="1414"/>
                  </a:lnTo>
                  <a:lnTo>
                    <a:pt x="77" y="1346"/>
                  </a:lnTo>
                  <a:lnTo>
                    <a:pt x="51" y="1276"/>
                  </a:lnTo>
                  <a:lnTo>
                    <a:pt x="29" y="1201"/>
                  </a:lnTo>
                  <a:lnTo>
                    <a:pt x="14" y="1126"/>
                  </a:lnTo>
                  <a:lnTo>
                    <a:pt x="4" y="1048"/>
                  </a:lnTo>
                  <a:lnTo>
                    <a:pt x="0" y="969"/>
                  </a:lnTo>
                  <a:lnTo>
                    <a:pt x="4" y="889"/>
                  </a:lnTo>
                  <a:lnTo>
                    <a:pt x="14" y="812"/>
                  </a:lnTo>
                  <a:lnTo>
                    <a:pt x="29" y="736"/>
                  </a:lnTo>
                  <a:lnTo>
                    <a:pt x="51" y="663"/>
                  </a:lnTo>
                  <a:lnTo>
                    <a:pt x="77" y="592"/>
                  </a:lnTo>
                  <a:lnTo>
                    <a:pt x="109" y="524"/>
                  </a:lnTo>
                  <a:lnTo>
                    <a:pt x="146" y="459"/>
                  </a:lnTo>
                  <a:lnTo>
                    <a:pt x="188" y="396"/>
                  </a:lnTo>
                  <a:lnTo>
                    <a:pt x="234" y="338"/>
                  </a:lnTo>
                  <a:lnTo>
                    <a:pt x="285" y="284"/>
                  </a:lnTo>
                  <a:lnTo>
                    <a:pt x="340" y="233"/>
                  </a:lnTo>
                  <a:lnTo>
                    <a:pt x="397" y="186"/>
                  </a:lnTo>
                  <a:lnTo>
                    <a:pt x="459" y="145"/>
                  </a:lnTo>
                  <a:lnTo>
                    <a:pt x="525" y="108"/>
                  </a:lnTo>
                  <a:lnTo>
                    <a:pt x="593" y="75"/>
                  </a:lnTo>
                  <a:lnTo>
                    <a:pt x="663" y="49"/>
                  </a:lnTo>
                  <a:lnTo>
                    <a:pt x="738" y="27"/>
                  </a:lnTo>
                  <a:lnTo>
                    <a:pt x="813" y="13"/>
                  </a:lnTo>
                  <a:lnTo>
                    <a:pt x="890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5794643" y="1919359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Строитель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2908083" y="2108130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Конструктор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2237133" y="2802026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Архитектор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625857" y="1513408"/>
            <a:ext cx="326315" cy="363337"/>
            <a:chOff x="3770313" y="2795588"/>
            <a:chExt cx="601663" cy="669925"/>
          </a:xfrm>
        </p:grpSpPr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770313" y="3233738"/>
              <a:ext cx="601663" cy="231775"/>
            </a:xfrm>
            <a:custGeom>
              <a:avLst/>
              <a:gdLst>
                <a:gd name="T0" fmla="*/ 542 w 3032"/>
                <a:gd name="T1" fmla="*/ 0 h 1170"/>
                <a:gd name="T2" fmla="*/ 1210 w 3032"/>
                <a:gd name="T3" fmla="*/ 671 h 1170"/>
                <a:gd name="T4" fmla="*/ 1468 w 3032"/>
                <a:gd name="T5" fmla="*/ 412 h 1170"/>
                <a:gd name="T6" fmla="*/ 1351 w 3032"/>
                <a:gd name="T7" fmla="*/ 294 h 1170"/>
                <a:gd name="T8" fmla="*/ 1342 w 3032"/>
                <a:gd name="T9" fmla="*/ 281 h 1170"/>
                <a:gd name="T10" fmla="*/ 1336 w 3032"/>
                <a:gd name="T11" fmla="*/ 266 h 1170"/>
                <a:gd name="T12" fmla="*/ 1333 w 3032"/>
                <a:gd name="T13" fmla="*/ 250 h 1170"/>
                <a:gd name="T14" fmla="*/ 1336 w 3032"/>
                <a:gd name="T15" fmla="*/ 234 h 1170"/>
                <a:gd name="T16" fmla="*/ 1342 w 3032"/>
                <a:gd name="T17" fmla="*/ 219 h 1170"/>
                <a:gd name="T18" fmla="*/ 1351 w 3032"/>
                <a:gd name="T19" fmla="*/ 205 h 1170"/>
                <a:gd name="T20" fmla="*/ 1472 w 3032"/>
                <a:gd name="T21" fmla="*/ 85 h 1170"/>
                <a:gd name="T22" fmla="*/ 1486 w 3032"/>
                <a:gd name="T23" fmla="*/ 74 h 1170"/>
                <a:gd name="T24" fmla="*/ 1500 w 3032"/>
                <a:gd name="T25" fmla="*/ 68 h 1170"/>
                <a:gd name="T26" fmla="*/ 1516 w 3032"/>
                <a:gd name="T27" fmla="*/ 67 h 1170"/>
                <a:gd name="T28" fmla="*/ 1532 w 3032"/>
                <a:gd name="T29" fmla="*/ 68 h 1170"/>
                <a:gd name="T30" fmla="*/ 1547 w 3032"/>
                <a:gd name="T31" fmla="*/ 74 h 1170"/>
                <a:gd name="T32" fmla="*/ 1561 w 3032"/>
                <a:gd name="T33" fmla="*/ 85 h 1170"/>
                <a:gd name="T34" fmla="*/ 1681 w 3032"/>
                <a:gd name="T35" fmla="*/ 205 h 1170"/>
                <a:gd name="T36" fmla="*/ 1691 w 3032"/>
                <a:gd name="T37" fmla="*/ 219 h 1170"/>
                <a:gd name="T38" fmla="*/ 1697 w 3032"/>
                <a:gd name="T39" fmla="*/ 234 h 1170"/>
                <a:gd name="T40" fmla="*/ 1698 w 3032"/>
                <a:gd name="T41" fmla="*/ 250 h 1170"/>
                <a:gd name="T42" fmla="*/ 1697 w 3032"/>
                <a:gd name="T43" fmla="*/ 266 h 1170"/>
                <a:gd name="T44" fmla="*/ 1691 w 3032"/>
                <a:gd name="T45" fmla="*/ 281 h 1170"/>
                <a:gd name="T46" fmla="*/ 1681 w 3032"/>
                <a:gd name="T47" fmla="*/ 294 h 1170"/>
                <a:gd name="T48" fmla="*/ 1564 w 3032"/>
                <a:gd name="T49" fmla="*/ 412 h 1170"/>
                <a:gd name="T50" fmla="*/ 1822 w 3032"/>
                <a:gd name="T51" fmla="*/ 671 h 1170"/>
                <a:gd name="T52" fmla="*/ 2490 w 3032"/>
                <a:gd name="T53" fmla="*/ 0 h 1170"/>
                <a:gd name="T54" fmla="*/ 2559 w 3032"/>
                <a:gd name="T55" fmla="*/ 62 h 1170"/>
                <a:gd name="T56" fmla="*/ 2625 w 3032"/>
                <a:gd name="T57" fmla="*/ 128 h 1170"/>
                <a:gd name="T58" fmla="*/ 2685 w 3032"/>
                <a:gd name="T59" fmla="*/ 198 h 1170"/>
                <a:gd name="T60" fmla="*/ 2743 w 3032"/>
                <a:gd name="T61" fmla="*/ 272 h 1170"/>
                <a:gd name="T62" fmla="*/ 2795 w 3032"/>
                <a:gd name="T63" fmla="*/ 349 h 1170"/>
                <a:gd name="T64" fmla="*/ 2843 w 3032"/>
                <a:gd name="T65" fmla="*/ 429 h 1170"/>
                <a:gd name="T66" fmla="*/ 2886 w 3032"/>
                <a:gd name="T67" fmla="*/ 512 h 1170"/>
                <a:gd name="T68" fmla="*/ 2923 w 3032"/>
                <a:gd name="T69" fmla="*/ 599 h 1170"/>
                <a:gd name="T70" fmla="*/ 2956 w 3032"/>
                <a:gd name="T71" fmla="*/ 688 h 1170"/>
                <a:gd name="T72" fmla="*/ 2983 w 3032"/>
                <a:gd name="T73" fmla="*/ 780 h 1170"/>
                <a:gd name="T74" fmla="*/ 3004 w 3032"/>
                <a:gd name="T75" fmla="*/ 874 h 1170"/>
                <a:gd name="T76" fmla="*/ 3020 w 3032"/>
                <a:gd name="T77" fmla="*/ 970 h 1170"/>
                <a:gd name="T78" fmla="*/ 3029 w 3032"/>
                <a:gd name="T79" fmla="*/ 1067 h 1170"/>
                <a:gd name="T80" fmla="*/ 3032 w 3032"/>
                <a:gd name="T81" fmla="*/ 1167 h 1170"/>
                <a:gd name="T82" fmla="*/ 3032 w 3032"/>
                <a:gd name="T83" fmla="*/ 1170 h 1170"/>
                <a:gd name="T84" fmla="*/ 0 w 3032"/>
                <a:gd name="T85" fmla="*/ 1170 h 1170"/>
                <a:gd name="T86" fmla="*/ 0 w 3032"/>
                <a:gd name="T87" fmla="*/ 1167 h 1170"/>
                <a:gd name="T88" fmla="*/ 3 w 3032"/>
                <a:gd name="T89" fmla="*/ 1067 h 1170"/>
                <a:gd name="T90" fmla="*/ 12 w 3032"/>
                <a:gd name="T91" fmla="*/ 970 h 1170"/>
                <a:gd name="T92" fmla="*/ 28 w 3032"/>
                <a:gd name="T93" fmla="*/ 874 h 1170"/>
                <a:gd name="T94" fmla="*/ 49 w 3032"/>
                <a:gd name="T95" fmla="*/ 780 h 1170"/>
                <a:gd name="T96" fmla="*/ 76 w 3032"/>
                <a:gd name="T97" fmla="*/ 688 h 1170"/>
                <a:gd name="T98" fmla="*/ 109 w 3032"/>
                <a:gd name="T99" fmla="*/ 599 h 1170"/>
                <a:gd name="T100" fmla="*/ 146 w 3032"/>
                <a:gd name="T101" fmla="*/ 512 h 1170"/>
                <a:gd name="T102" fmla="*/ 189 w 3032"/>
                <a:gd name="T103" fmla="*/ 429 h 1170"/>
                <a:gd name="T104" fmla="*/ 237 w 3032"/>
                <a:gd name="T105" fmla="*/ 349 h 1170"/>
                <a:gd name="T106" fmla="*/ 290 w 3032"/>
                <a:gd name="T107" fmla="*/ 272 h 1170"/>
                <a:gd name="T108" fmla="*/ 346 w 3032"/>
                <a:gd name="T109" fmla="*/ 198 h 1170"/>
                <a:gd name="T110" fmla="*/ 407 w 3032"/>
                <a:gd name="T111" fmla="*/ 128 h 1170"/>
                <a:gd name="T112" fmla="*/ 473 w 3032"/>
                <a:gd name="T113" fmla="*/ 62 h 1170"/>
                <a:gd name="T114" fmla="*/ 542 w 3032"/>
                <a:gd name="T11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2" h="1170">
                  <a:moveTo>
                    <a:pt x="542" y="0"/>
                  </a:moveTo>
                  <a:lnTo>
                    <a:pt x="1210" y="671"/>
                  </a:lnTo>
                  <a:lnTo>
                    <a:pt x="1468" y="412"/>
                  </a:lnTo>
                  <a:lnTo>
                    <a:pt x="1351" y="294"/>
                  </a:lnTo>
                  <a:lnTo>
                    <a:pt x="1342" y="281"/>
                  </a:lnTo>
                  <a:lnTo>
                    <a:pt x="1336" y="266"/>
                  </a:lnTo>
                  <a:lnTo>
                    <a:pt x="1333" y="250"/>
                  </a:lnTo>
                  <a:lnTo>
                    <a:pt x="1336" y="234"/>
                  </a:lnTo>
                  <a:lnTo>
                    <a:pt x="1342" y="219"/>
                  </a:lnTo>
                  <a:lnTo>
                    <a:pt x="1351" y="205"/>
                  </a:lnTo>
                  <a:lnTo>
                    <a:pt x="1472" y="85"/>
                  </a:lnTo>
                  <a:lnTo>
                    <a:pt x="1486" y="74"/>
                  </a:lnTo>
                  <a:lnTo>
                    <a:pt x="1500" y="68"/>
                  </a:lnTo>
                  <a:lnTo>
                    <a:pt x="1516" y="67"/>
                  </a:lnTo>
                  <a:lnTo>
                    <a:pt x="1532" y="68"/>
                  </a:lnTo>
                  <a:lnTo>
                    <a:pt x="1547" y="74"/>
                  </a:lnTo>
                  <a:lnTo>
                    <a:pt x="1561" y="85"/>
                  </a:lnTo>
                  <a:lnTo>
                    <a:pt x="1681" y="205"/>
                  </a:lnTo>
                  <a:lnTo>
                    <a:pt x="1691" y="219"/>
                  </a:lnTo>
                  <a:lnTo>
                    <a:pt x="1697" y="234"/>
                  </a:lnTo>
                  <a:lnTo>
                    <a:pt x="1698" y="250"/>
                  </a:lnTo>
                  <a:lnTo>
                    <a:pt x="1697" y="266"/>
                  </a:lnTo>
                  <a:lnTo>
                    <a:pt x="1691" y="281"/>
                  </a:lnTo>
                  <a:lnTo>
                    <a:pt x="1681" y="294"/>
                  </a:lnTo>
                  <a:lnTo>
                    <a:pt x="1564" y="412"/>
                  </a:lnTo>
                  <a:lnTo>
                    <a:pt x="1822" y="671"/>
                  </a:lnTo>
                  <a:lnTo>
                    <a:pt x="2490" y="0"/>
                  </a:lnTo>
                  <a:lnTo>
                    <a:pt x="2559" y="62"/>
                  </a:lnTo>
                  <a:lnTo>
                    <a:pt x="2625" y="128"/>
                  </a:lnTo>
                  <a:lnTo>
                    <a:pt x="2685" y="198"/>
                  </a:lnTo>
                  <a:lnTo>
                    <a:pt x="2743" y="272"/>
                  </a:lnTo>
                  <a:lnTo>
                    <a:pt x="2795" y="349"/>
                  </a:lnTo>
                  <a:lnTo>
                    <a:pt x="2843" y="429"/>
                  </a:lnTo>
                  <a:lnTo>
                    <a:pt x="2886" y="512"/>
                  </a:lnTo>
                  <a:lnTo>
                    <a:pt x="2923" y="599"/>
                  </a:lnTo>
                  <a:lnTo>
                    <a:pt x="2956" y="688"/>
                  </a:lnTo>
                  <a:lnTo>
                    <a:pt x="2983" y="780"/>
                  </a:lnTo>
                  <a:lnTo>
                    <a:pt x="3004" y="874"/>
                  </a:lnTo>
                  <a:lnTo>
                    <a:pt x="3020" y="970"/>
                  </a:lnTo>
                  <a:lnTo>
                    <a:pt x="3029" y="1067"/>
                  </a:lnTo>
                  <a:lnTo>
                    <a:pt x="3032" y="1167"/>
                  </a:lnTo>
                  <a:lnTo>
                    <a:pt x="3032" y="1170"/>
                  </a:lnTo>
                  <a:lnTo>
                    <a:pt x="0" y="1170"/>
                  </a:lnTo>
                  <a:lnTo>
                    <a:pt x="0" y="1167"/>
                  </a:lnTo>
                  <a:lnTo>
                    <a:pt x="3" y="1067"/>
                  </a:lnTo>
                  <a:lnTo>
                    <a:pt x="12" y="970"/>
                  </a:lnTo>
                  <a:lnTo>
                    <a:pt x="28" y="874"/>
                  </a:lnTo>
                  <a:lnTo>
                    <a:pt x="49" y="780"/>
                  </a:lnTo>
                  <a:lnTo>
                    <a:pt x="76" y="688"/>
                  </a:lnTo>
                  <a:lnTo>
                    <a:pt x="109" y="599"/>
                  </a:lnTo>
                  <a:lnTo>
                    <a:pt x="146" y="512"/>
                  </a:lnTo>
                  <a:lnTo>
                    <a:pt x="189" y="429"/>
                  </a:lnTo>
                  <a:lnTo>
                    <a:pt x="237" y="349"/>
                  </a:lnTo>
                  <a:lnTo>
                    <a:pt x="290" y="272"/>
                  </a:lnTo>
                  <a:lnTo>
                    <a:pt x="346" y="198"/>
                  </a:lnTo>
                  <a:lnTo>
                    <a:pt x="407" y="128"/>
                  </a:lnTo>
                  <a:lnTo>
                    <a:pt x="473" y="6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854451" y="2795588"/>
              <a:ext cx="433388" cy="204788"/>
            </a:xfrm>
            <a:custGeom>
              <a:avLst/>
              <a:gdLst>
                <a:gd name="T0" fmla="*/ 993 w 2178"/>
                <a:gd name="T1" fmla="*/ 307 h 1031"/>
                <a:gd name="T2" fmla="*/ 1002 w 2178"/>
                <a:gd name="T3" fmla="*/ 349 h 1031"/>
                <a:gd name="T4" fmla="*/ 1029 w 2178"/>
                <a:gd name="T5" fmla="*/ 382 h 1031"/>
                <a:gd name="T6" fmla="*/ 1067 w 2178"/>
                <a:gd name="T7" fmla="*/ 401 h 1031"/>
                <a:gd name="T8" fmla="*/ 1111 w 2178"/>
                <a:gd name="T9" fmla="*/ 401 h 1031"/>
                <a:gd name="T10" fmla="*/ 1149 w 2178"/>
                <a:gd name="T11" fmla="*/ 382 h 1031"/>
                <a:gd name="T12" fmla="*/ 1176 w 2178"/>
                <a:gd name="T13" fmla="*/ 349 h 1031"/>
                <a:gd name="T14" fmla="*/ 1185 w 2178"/>
                <a:gd name="T15" fmla="*/ 307 h 1031"/>
                <a:gd name="T16" fmla="*/ 1256 w 2178"/>
                <a:gd name="T17" fmla="*/ 9 h 1031"/>
                <a:gd name="T18" fmla="*/ 1392 w 2178"/>
                <a:gd name="T19" fmla="*/ 43 h 1031"/>
                <a:gd name="T20" fmla="*/ 1457 w 2178"/>
                <a:gd name="T21" fmla="*/ 307 h 1031"/>
                <a:gd name="T22" fmla="*/ 1466 w 2178"/>
                <a:gd name="T23" fmla="*/ 349 h 1031"/>
                <a:gd name="T24" fmla="*/ 1492 w 2178"/>
                <a:gd name="T25" fmla="*/ 382 h 1031"/>
                <a:gd name="T26" fmla="*/ 1531 w 2178"/>
                <a:gd name="T27" fmla="*/ 401 h 1031"/>
                <a:gd name="T28" fmla="*/ 1575 w 2178"/>
                <a:gd name="T29" fmla="*/ 401 h 1031"/>
                <a:gd name="T30" fmla="*/ 1613 w 2178"/>
                <a:gd name="T31" fmla="*/ 382 h 1031"/>
                <a:gd name="T32" fmla="*/ 1640 w 2178"/>
                <a:gd name="T33" fmla="*/ 349 h 1031"/>
                <a:gd name="T34" fmla="*/ 1649 w 2178"/>
                <a:gd name="T35" fmla="*/ 307 h 1031"/>
                <a:gd name="T36" fmla="*/ 1706 w 2178"/>
                <a:gd name="T37" fmla="*/ 216 h 1031"/>
                <a:gd name="T38" fmla="*/ 1810 w 2178"/>
                <a:gd name="T39" fmla="*/ 315 h 1031"/>
                <a:gd name="T40" fmla="*/ 1899 w 2178"/>
                <a:gd name="T41" fmla="*/ 429 h 1031"/>
                <a:gd name="T42" fmla="*/ 1971 w 2178"/>
                <a:gd name="T43" fmla="*/ 555 h 1031"/>
                <a:gd name="T44" fmla="*/ 2023 w 2178"/>
                <a:gd name="T45" fmla="*/ 691 h 1031"/>
                <a:gd name="T46" fmla="*/ 2056 w 2178"/>
                <a:gd name="T47" fmla="*/ 836 h 1031"/>
                <a:gd name="T48" fmla="*/ 2106 w 2178"/>
                <a:gd name="T49" fmla="*/ 840 h 1031"/>
                <a:gd name="T50" fmla="*/ 2143 w 2178"/>
                <a:gd name="T51" fmla="*/ 858 h 1031"/>
                <a:gd name="T52" fmla="*/ 2169 w 2178"/>
                <a:gd name="T53" fmla="*/ 891 h 1031"/>
                <a:gd name="T54" fmla="*/ 2178 w 2178"/>
                <a:gd name="T55" fmla="*/ 934 h 1031"/>
                <a:gd name="T56" fmla="*/ 2169 w 2178"/>
                <a:gd name="T57" fmla="*/ 976 h 1031"/>
                <a:gd name="T58" fmla="*/ 2143 w 2178"/>
                <a:gd name="T59" fmla="*/ 1009 h 1031"/>
                <a:gd name="T60" fmla="*/ 2106 w 2178"/>
                <a:gd name="T61" fmla="*/ 1028 h 1031"/>
                <a:gd name="T62" fmla="*/ 93 w 2178"/>
                <a:gd name="T63" fmla="*/ 1031 h 1031"/>
                <a:gd name="T64" fmla="*/ 52 w 2178"/>
                <a:gd name="T65" fmla="*/ 1020 h 1031"/>
                <a:gd name="T66" fmla="*/ 20 w 2178"/>
                <a:gd name="T67" fmla="*/ 993 h 1031"/>
                <a:gd name="T68" fmla="*/ 3 w 2178"/>
                <a:gd name="T69" fmla="*/ 955 h 1031"/>
                <a:gd name="T70" fmla="*/ 3 w 2178"/>
                <a:gd name="T71" fmla="*/ 911 h 1031"/>
                <a:gd name="T72" fmla="*/ 20 w 2178"/>
                <a:gd name="T73" fmla="*/ 873 h 1031"/>
                <a:gd name="T74" fmla="*/ 52 w 2178"/>
                <a:gd name="T75" fmla="*/ 847 h 1031"/>
                <a:gd name="T76" fmla="*/ 93 w 2178"/>
                <a:gd name="T77" fmla="*/ 836 h 1031"/>
                <a:gd name="T78" fmla="*/ 136 w 2178"/>
                <a:gd name="T79" fmla="*/ 763 h 1031"/>
                <a:gd name="T80" fmla="*/ 179 w 2178"/>
                <a:gd name="T81" fmla="*/ 622 h 1031"/>
                <a:gd name="T82" fmla="*/ 241 w 2178"/>
                <a:gd name="T83" fmla="*/ 489 h 1031"/>
                <a:gd name="T84" fmla="*/ 321 w 2178"/>
                <a:gd name="T85" fmla="*/ 371 h 1031"/>
                <a:gd name="T86" fmla="*/ 418 w 2178"/>
                <a:gd name="T87" fmla="*/ 264 h 1031"/>
                <a:gd name="T88" fmla="*/ 529 w 2178"/>
                <a:gd name="T89" fmla="*/ 172 h 1031"/>
                <a:gd name="T90" fmla="*/ 531 w 2178"/>
                <a:gd name="T91" fmla="*/ 328 h 1031"/>
                <a:gd name="T92" fmla="*/ 550 w 2178"/>
                <a:gd name="T93" fmla="*/ 367 h 1031"/>
                <a:gd name="T94" fmla="*/ 583 w 2178"/>
                <a:gd name="T95" fmla="*/ 393 h 1031"/>
                <a:gd name="T96" fmla="*/ 625 w 2178"/>
                <a:gd name="T97" fmla="*/ 404 h 1031"/>
                <a:gd name="T98" fmla="*/ 668 w 2178"/>
                <a:gd name="T99" fmla="*/ 393 h 1031"/>
                <a:gd name="T100" fmla="*/ 701 w 2178"/>
                <a:gd name="T101" fmla="*/ 367 h 1031"/>
                <a:gd name="T102" fmla="*/ 719 w 2178"/>
                <a:gd name="T103" fmla="*/ 328 h 1031"/>
                <a:gd name="T104" fmla="*/ 721 w 2178"/>
                <a:gd name="T105" fmla="*/ 67 h 1031"/>
                <a:gd name="T106" fmla="*/ 853 w 2178"/>
                <a:gd name="T107" fmla="*/ 24 h 1031"/>
                <a:gd name="T108" fmla="*/ 993 w 2178"/>
                <a:gd name="T109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8" h="1031">
                  <a:moveTo>
                    <a:pt x="993" y="0"/>
                  </a:moveTo>
                  <a:lnTo>
                    <a:pt x="993" y="307"/>
                  </a:lnTo>
                  <a:lnTo>
                    <a:pt x="995" y="328"/>
                  </a:lnTo>
                  <a:lnTo>
                    <a:pt x="1002" y="349"/>
                  </a:lnTo>
                  <a:lnTo>
                    <a:pt x="1013" y="367"/>
                  </a:lnTo>
                  <a:lnTo>
                    <a:pt x="1029" y="382"/>
                  </a:lnTo>
                  <a:lnTo>
                    <a:pt x="1046" y="393"/>
                  </a:lnTo>
                  <a:lnTo>
                    <a:pt x="1067" y="401"/>
                  </a:lnTo>
                  <a:lnTo>
                    <a:pt x="1089" y="404"/>
                  </a:lnTo>
                  <a:lnTo>
                    <a:pt x="1111" y="401"/>
                  </a:lnTo>
                  <a:lnTo>
                    <a:pt x="1132" y="393"/>
                  </a:lnTo>
                  <a:lnTo>
                    <a:pt x="1149" y="382"/>
                  </a:lnTo>
                  <a:lnTo>
                    <a:pt x="1165" y="367"/>
                  </a:lnTo>
                  <a:lnTo>
                    <a:pt x="1176" y="349"/>
                  </a:lnTo>
                  <a:lnTo>
                    <a:pt x="1183" y="328"/>
                  </a:lnTo>
                  <a:lnTo>
                    <a:pt x="1185" y="307"/>
                  </a:lnTo>
                  <a:lnTo>
                    <a:pt x="1185" y="0"/>
                  </a:lnTo>
                  <a:lnTo>
                    <a:pt x="1256" y="9"/>
                  </a:lnTo>
                  <a:lnTo>
                    <a:pt x="1325" y="24"/>
                  </a:lnTo>
                  <a:lnTo>
                    <a:pt x="1392" y="43"/>
                  </a:lnTo>
                  <a:lnTo>
                    <a:pt x="1457" y="67"/>
                  </a:lnTo>
                  <a:lnTo>
                    <a:pt x="1457" y="307"/>
                  </a:lnTo>
                  <a:lnTo>
                    <a:pt x="1459" y="328"/>
                  </a:lnTo>
                  <a:lnTo>
                    <a:pt x="1466" y="349"/>
                  </a:lnTo>
                  <a:lnTo>
                    <a:pt x="1478" y="367"/>
                  </a:lnTo>
                  <a:lnTo>
                    <a:pt x="1492" y="382"/>
                  </a:lnTo>
                  <a:lnTo>
                    <a:pt x="1510" y="393"/>
                  </a:lnTo>
                  <a:lnTo>
                    <a:pt x="1531" y="401"/>
                  </a:lnTo>
                  <a:lnTo>
                    <a:pt x="1553" y="404"/>
                  </a:lnTo>
                  <a:lnTo>
                    <a:pt x="1575" y="401"/>
                  </a:lnTo>
                  <a:lnTo>
                    <a:pt x="1595" y="393"/>
                  </a:lnTo>
                  <a:lnTo>
                    <a:pt x="1613" y="382"/>
                  </a:lnTo>
                  <a:lnTo>
                    <a:pt x="1628" y="367"/>
                  </a:lnTo>
                  <a:lnTo>
                    <a:pt x="1640" y="349"/>
                  </a:lnTo>
                  <a:lnTo>
                    <a:pt x="1647" y="328"/>
                  </a:lnTo>
                  <a:lnTo>
                    <a:pt x="1649" y="307"/>
                  </a:lnTo>
                  <a:lnTo>
                    <a:pt x="1649" y="172"/>
                  </a:lnTo>
                  <a:lnTo>
                    <a:pt x="1706" y="216"/>
                  </a:lnTo>
                  <a:lnTo>
                    <a:pt x="1760" y="264"/>
                  </a:lnTo>
                  <a:lnTo>
                    <a:pt x="1810" y="315"/>
                  </a:lnTo>
                  <a:lnTo>
                    <a:pt x="1856" y="371"/>
                  </a:lnTo>
                  <a:lnTo>
                    <a:pt x="1899" y="429"/>
                  </a:lnTo>
                  <a:lnTo>
                    <a:pt x="1937" y="489"/>
                  </a:lnTo>
                  <a:lnTo>
                    <a:pt x="1971" y="555"/>
                  </a:lnTo>
                  <a:lnTo>
                    <a:pt x="1999" y="622"/>
                  </a:lnTo>
                  <a:lnTo>
                    <a:pt x="2023" y="691"/>
                  </a:lnTo>
                  <a:lnTo>
                    <a:pt x="2043" y="763"/>
                  </a:lnTo>
                  <a:lnTo>
                    <a:pt x="2056" y="836"/>
                  </a:lnTo>
                  <a:lnTo>
                    <a:pt x="2085" y="836"/>
                  </a:lnTo>
                  <a:lnTo>
                    <a:pt x="2106" y="840"/>
                  </a:lnTo>
                  <a:lnTo>
                    <a:pt x="2126" y="847"/>
                  </a:lnTo>
                  <a:lnTo>
                    <a:pt x="2143" y="858"/>
                  </a:lnTo>
                  <a:lnTo>
                    <a:pt x="2158" y="873"/>
                  </a:lnTo>
                  <a:lnTo>
                    <a:pt x="2169" y="891"/>
                  </a:lnTo>
                  <a:lnTo>
                    <a:pt x="2175" y="911"/>
                  </a:lnTo>
                  <a:lnTo>
                    <a:pt x="2178" y="934"/>
                  </a:lnTo>
                  <a:lnTo>
                    <a:pt x="2175" y="955"/>
                  </a:lnTo>
                  <a:lnTo>
                    <a:pt x="2169" y="976"/>
                  </a:lnTo>
                  <a:lnTo>
                    <a:pt x="2158" y="993"/>
                  </a:lnTo>
                  <a:lnTo>
                    <a:pt x="2143" y="1009"/>
                  </a:lnTo>
                  <a:lnTo>
                    <a:pt x="2126" y="1020"/>
                  </a:lnTo>
                  <a:lnTo>
                    <a:pt x="2106" y="1028"/>
                  </a:lnTo>
                  <a:lnTo>
                    <a:pt x="2085" y="1031"/>
                  </a:lnTo>
                  <a:lnTo>
                    <a:pt x="93" y="1031"/>
                  </a:lnTo>
                  <a:lnTo>
                    <a:pt x="72" y="1028"/>
                  </a:lnTo>
                  <a:lnTo>
                    <a:pt x="52" y="1020"/>
                  </a:lnTo>
                  <a:lnTo>
                    <a:pt x="35" y="1009"/>
                  </a:lnTo>
                  <a:lnTo>
                    <a:pt x="20" y="993"/>
                  </a:lnTo>
                  <a:lnTo>
                    <a:pt x="9" y="976"/>
                  </a:lnTo>
                  <a:lnTo>
                    <a:pt x="3" y="955"/>
                  </a:lnTo>
                  <a:lnTo>
                    <a:pt x="0" y="934"/>
                  </a:lnTo>
                  <a:lnTo>
                    <a:pt x="3" y="911"/>
                  </a:lnTo>
                  <a:lnTo>
                    <a:pt x="9" y="891"/>
                  </a:lnTo>
                  <a:lnTo>
                    <a:pt x="20" y="873"/>
                  </a:lnTo>
                  <a:lnTo>
                    <a:pt x="35" y="858"/>
                  </a:lnTo>
                  <a:lnTo>
                    <a:pt x="52" y="847"/>
                  </a:lnTo>
                  <a:lnTo>
                    <a:pt x="72" y="840"/>
                  </a:lnTo>
                  <a:lnTo>
                    <a:pt x="93" y="836"/>
                  </a:lnTo>
                  <a:lnTo>
                    <a:pt x="123" y="836"/>
                  </a:lnTo>
                  <a:lnTo>
                    <a:pt x="136" y="763"/>
                  </a:lnTo>
                  <a:lnTo>
                    <a:pt x="155" y="691"/>
                  </a:lnTo>
                  <a:lnTo>
                    <a:pt x="179" y="622"/>
                  </a:lnTo>
                  <a:lnTo>
                    <a:pt x="207" y="555"/>
                  </a:lnTo>
                  <a:lnTo>
                    <a:pt x="241" y="489"/>
                  </a:lnTo>
                  <a:lnTo>
                    <a:pt x="279" y="429"/>
                  </a:lnTo>
                  <a:lnTo>
                    <a:pt x="321" y="371"/>
                  </a:lnTo>
                  <a:lnTo>
                    <a:pt x="368" y="315"/>
                  </a:lnTo>
                  <a:lnTo>
                    <a:pt x="418" y="264"/>
                  </a:lnTo>
                  <a:lnTo>
                    <a:pt x="472" y="216"/>
                  </a:lnTo>
                  <a:lnTo>
                    <a:pt x="529" y="172"/>
                  </a:lnTo>
                  <a:lnTo>
                    <a:pt x="529" y="307"/>
                  </a:lnTo>
                  <a:lnTo>
                    <a:pt x="531" y="328"/>
                  </a:lnTo>
                  <a:lnTo>
                    <a:pt x="538" y="349"/>
                  </a:lnTo>
                  <a:lnTo>
                    <a:pt x="550" y="367"/>
                  </a:lnTo>
                  <a:lnTo>
                    <a:pt x="565" y="382"/>
                  </a:lnTo>
                  <a:lnTo>
                    <a:pt x="583" y="393"/>
                  </a:lnTo>
                  <a:lnTo>
                    <a:pt x="603" y="401"/>
                  </a:lnTo>
                  <a:lnTo>
                    <a:pt x="625" y="404"/>
                  </a:lnTo>
                  <a:lnTo>
                    <a:pt x="647" y="401"/>
                  </a:lnTo>
                  <a:lnTo>
                    <a:pt x="668" y="393"/>
                  </a:lnTo>
                  <a:lnTo>
                    <a:pt x="685" y="382"/>
                  </a:lnTo>
                  <a:lnTo>
                    <a:pt x="701" y="367"/>
                  </a:lnTo>
                  <a:lnTo>
                    <a:pt x="712" y="349"/>
                  </a:lnTo>
                  <a:lnTo>
                    <a:pt x="719" y="328"/>
                  </a:lnTo>
                  <a:lnTo>
                    <a:pt x="721" y="307"/>
                  </a:lnTo>
                  <a:lnTo>
                    <a:pt x="721" y="67"/>
                  </a:lnTo>
                  <a:lnTo>
                    <a:pt x="786" y="43"/>
                  </a:lnTo>
                  <a:lnTo>
                    <a:pt x="853" y="24"/>
                  </a:lnTo>
                  <a:lnTo>
                    <a:pt x="922" y="9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900488" y="3014663"/>
              <a:ext cx="341313" cy="190500"/>
            </a:xfrm>
            <a:custGeom>
              <a:avLst/>
              <a:gdLst>
                <a:gd name="T0" fmla="*/ 6 w 1722"/>
                <a:gd name="T1" fmla="*/ 0 h 961"/>
                <a:gd name="T2" fmla="*/ 1716 w 1722"/>
                <a:gd name="T3" fmla="*/ 0 h 961"/>
                <a:gd name="T4" fmla="*/ 1720 w 1722"/>
                <a:gd name="T5" fmla="*/ 48 h 961"/>
                <a:gd name="T6" fmla="*/ 1722 w 1722"/>
                <a:gd name="T7" fmla="*/ 97 h 961"/>
                <a:gd name="T8" fmla="*/ 1719 w 1722"/>
                <a:gd name="T9" fmla="*/ 171 h 961"/>
                <a:gd name="T10" fmla="*/ 1710 w 1722"/>
                <a:gd name="T11" fmla="*/ 245 h 961"/>
                <a:gd name="T12" fmla="*/ 1694 w 1722"/>
                <a:gd name="T13" fmla="*/ 315 h 961"/>
                <a:gd name="T14" fmla="*/ 1674 w 1722"/>
                <a:gd name="T15" fmla="*/ 384 h 961"/>
                <a:gd name="T16" fmla="*/ 1647 w 1722"/>
                <a:gd name="T17" fmla="*/ 449 h 961"/>
                <a:gd name="T18" fmla="*/ 1616 w 1722"/>
                <a:gd name="T19" fmla="*/ 513 h 961"/>
                <a:gd name="T20" fmla="*/ 1580 w 1722"/>
                <a:gd name="T21" fmla="*/ 573 h 961"/>
                <a:gd name="T22" fmla="*/ 1539 w 1722"/>
                <a:gd name="T23" fmla="*/ 630 h 961"/>
                <a:gd name="T24" fmla="*/ 1494 w 1722"/>
                <a:gd name="T25" fmla="*/ 684 h 961"/>
                <a:gd name="T26" fmla="*/ 1444 w 1722"/>
                <a:gd name="T27" fmla="*/ 732 h 961"/>
                <a:gd name="T28" fmla="*/ 1392 w 1722"/>
                <a:gd name="T29" fmla="*/ 778 h 961"/>
                <a:gd name="T30" fmla="*/ 1335 w 1722"/>
                <a:gd name="T31" fmla="*/ 819 h 961"/>
                <a:gd name="T32" fmla="*/ 1275 w 1722"/>
                <a:gd name="T33" fmla="*/ 855 h 961"/>
                <a:gd name="T34" fmla="*/ 1212 w 1722"/>
                <a:gd name="T35" fmla="*/ 887 h 961"/>
                <a:gd name="T36" fmla="*/ 1146 w 1722"/>
                <a:gd name="T37" fmla="*/ 913 h 961"/>
                <a:gd name="T38" fmla="*/ 1078 w 1722"/>
                <a:gd name="T39" fmla="*/ 933 h 961"/>
                <a:gd name="T40" fmla="*/ 1007 w 1722"/>
                <a:gd name="T41" fmla="*/ 949 h 961"/>
                <a:gd name="T42" fmla="*/ 935 w 1722"/>
                <a:gd name="T43" fmla="*/ 958 h 961"/>
                <a:gd name="T44" fmla="*/ 861 w 1722"/>
                <a:gd name="T45" fmla="*/ 961 h 961"/>
                <a:gd name="T46" fmla="*/ 786 w 1722"/>
                <a:gd name="T47" fmla="*/ 958 h 961"/>
                <a:gd name="T48" fmla="*/ 714 w 1722"/>
                <a:gd name="T49" fmla="*/ 949 h 961"/>
                <a:gd name="T50" fmla="*/ 644 w 1722"/>
                <a:gd name="T51" fmla="*/ 933 h 961"/>
                <a:gd name="T52" fmla="*/ 576 w 1722"/>
                <a:gd name="T53" fmla="*/ 913 h 961"/>
                <a:gd name="T54" fmla="*/ 510 w 1722"/>
                <a:gd name="T55" fmla="*/ 887 h 961"/>
                <a:gd name="T56" fmla="*/ 447 w 1722"/>
                <a:gd name="T57" fmla="*/ 855 h 961"/>
                <a:gd name="T58" fmla="*/ 386 w 1722"/>
                <a:gd name="T59" fmla="*/ 819 h 961"/>
                <a:gd name="T60" fmla="*/ 330 w 1722"/>
                <a:gd name="T61" fmla="*/ 778 h 961"/>
                <a:gd name="T62" fmla="*/ 277 w 1722"/>
                <a:gd name="T63" fmla="*/ 732 h 961"/>
                <a:gd name="T64" fmla="*/ 228 w 1722"/>
                <a:gd name="T65" fmla="*/ 684 h 961"/>
                <a:gd name="T66" fmla="*/ 183 w 1722"/>
                <a:gd name="T67" fmla="*/ 630 h 961"/>
                <a:gd name="T68" fmla="*/ 142 w 1722"/>
                <a:gd name="T69" fmla="*/ 573 h 961"/>
                <a:gd name="T70" fmla="*/ 106 w 1722"/>
                <a:gd name="T71" fmla="*/ 513 h 961"/>
                <a:gd name="T72" fmla="*/ 75 w 1722"/>
                <a:gd name="T73" fmla="*/ 449 h 961"/>
                <a:gd name="T74" fmla="*/ 48 w 1722"/>
                <a:gd name="T75" fmla="*/ 384 h 961"/>
                <a:gd name="T76" fmla="*/ 28 w 1722"/>
                <a:gd name="T77" fmla="*/ 315 h 961"/>
                <a:gd name="T78" fmla="*/ 12 w 1722"/>
                <a:gd name="T79" fmla="*/ 245 h 961"/>
                <a:gd name="T80" fmla="*/ 3 w 1722"/>
                <a:gd name="T81" fmla="*/ 171 h 961"/>
                <a:gd name="T82" fmla="*/ 0 w 1722"/>
                <a:gd name="T83" fmla="*/ 97 h 961"/>
                <a:gd name="T84" fmla="*/ 2 w 1722"/>
                <a:gd name="T85" fmla="*/ 48 h 961"/>
                <a:gd name="T86" fmla="*/ 6 w 1722"/>
                <a:gd name="T8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2" h="961">
                  <a:moveTo>
                    <a:pt x="6" y="0"/>
                  </a:moveTo>
                  <a:lnTo>
                    <a:pt x="1716" y="0"/>
                  </a:lnTo>
                  <a:lnTo>
                    <a:pt x="1720" y="48"/>
                  </a:lnTo>
                  <a:lnTo>
                    <a:pt x="1722" y="97"/>
                  </a:lnTo>
                  <a:lnTo>
                    <a:pt x="1719" y="171"/>
                  </a:lnTo>
                  <a:lnTo>
                    <a:pt x="1710" y="245"/>
                  </a:lnTo>
                  <a:lnTo>
                    <a:pt x="1694" y="315"/>
                  </a:lnTo>
                  <a:lnTo>
                    <a:pt x="1674" y="384"/>
                  </a:lnTo>
                  <a:lnTo>
                    <a:pt x="1647" y="449"/>
                  </a:lnTo>
                  <a:lnTo>
                    <a:pt x="1616" y="513"/>
                  </a:lnTo>
                  <a:lnTo>
                    <a:pt x="1580" y="573"/>
                  </a:lnTo>
                  <a:lnTo>
                    <a:pt x="1539" y="630"/>
                  </a:lnTo>
                  <a:lnTo>
                    <a:pt x="1494" y="684"/>
                  </a:lnTo>
                  <a:lnTo>
                    <a:pt x="1444" y="732"/>
                  </a:lnTo>
                  <a:lnTo>
                    <a:pt x="1392" y="778"/>
                  </a:lnTo>
                  <a:lnTo>
                    <a:pt x="1335" y="819"/>
                  </a:lnTo>
                  <a:lnTo>
                    <a:pt x="1275" y="855"/>
                  </a:lnTo>
                  <a:lnTo>
                    <a:pt x="1212" y="887"/>
                  </a:lnTo>
                  <a:lnTo>
                    <a:pt x="1146" y="913"/>
                  </a:lnTo>
                  <a:lnTo>
                    <a:pt x="1078" y="933"/>
                  </a:lnTo>
                  <a:lnTo>
                    <a:pt x="1007" y="949"/>
                  </a:lnTo>
                  <a:lnTo>
                    <a:pt x="935" y="958"/>
                  </a:lnTo>
                  <a:lnTo>
                    <a:pt x="861" y="961"/>
                  </a:lnTo>
                  <a:lnTo>
                    <a:pt x="786" y="958"/>
                  </a:lnTo>
                  <a:lnTo>
                    <a:pt x="714" y="949"/>
                  </a:lnTo>
                  <a:lnTo>
                    <a:pt x="644" y="933"/>
                  </a:lnTo>
                  <a:lnTo>
                    <a:pt x="576" y="913"/>
                  </a:lnTo>
                  <a:lnTo>
                    <a:pt x="510" y="887"/>
                  </a:lnTo>
                  <a:lnTo>
                    <a:pt x="447" y="855"/>
                  </a:lnTo>
                  <a:lnTo>
                    <a:pt x="386" y="819"/>
                  </a:lnTo>
                  <a:lnTo>
                    <a:pt x="330" y="778"/>
                  </a:lnTo>
                  <a:lnTo>
                    <a:pt x="277" y="732"/>
                  </a:lnTo>
                  <a:lnTo>
                    <a:pt x="228" y="684"/>
                  </a:lnTo>
                  <a:lnTo>
                    <a:pt x="183" y="630"/>
                  </a:lnTo>
                  <a:lnTo>
                    <a:pt x="142" y="573"/>
                  </a:lnTo>
                  <a:lnTo>
                    <a:pt x="106" y="513"/>
                  </a:lnTo>
                  <a:lnTo>
                    <a:pt x="75" y="449"/>
                  </a:lnTo>
                  <a:lnTo>
                    <a:pt x="48" y="384"/>
                  </a:lnTo>
                  <a:lnTo>
                    <a:pt x="28" y="315"/>
                  </a:lnTo>
                  <a:lnTo>
                    <a:pt x="12" y="245"/>
                  </a:lnTo>
                  <a:lnTo>
                    <a:pt x="3" y="171"/>
                  </a:lnTo>
                  <a:lnTo>
                    <a:pt x="0" y="97"/>
                  </a:lnTo>
                  <a:lnTo>
                    <a:pt x="2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3894807" y="1924968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Инженер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4820995" y="1919359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Закупщик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625257" y="1513408"/>
            <a:ext cx="365005" cy="364042"/>
            <a:chOff x="3717925" y="2635250"/>
            <a:chExt cx="601663" cy="600076"/>
          </a:xfrm>
        </p:grpSpPr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48100" y="2635250"/>
              <a:ext cx="341313" cy="341313"/>
            </a:xfrm>
            <a:custGeom>
              <a:avLst/>
              <a:gdLst>
                <a:gd name="T0" fmla="*/ 1048 w 1936"/>
                <a:gd name="T1" fmla="*/ 3 h 1936"/>
                <a:gd name="T2" fmla="*/ 1200 w 1936"/>
                <a:gd name="T3" fmla="*/ 29 h 1936"/>
                <a:gd name="T4" fmla="*/ 1345 w 1936"/>
                <a:gd name="T5" fmla="*/ 76 h 1936"/>
                <a:gd name="T6" fmla="*/ 1478 w 1936"/>
                <a:gd name="T7" fmla="*/ 145 h 1936"/>
                <a:gd name="T8" fmla="*/ 1598 w 1936"/>
                <a:gd name="T9" fmla="*/ 233 h 1936"/>
                <a:gd name="T10" fmla="*/ 1703 w 1936"/>
                <a:gd name="T11" fmla="*/ 339 h 1936"/>
                <a:gd name="T12" fmla="*/ 1791 w 1936"/>
                <a:gd name="T13" fmla="*/ 458 h 1936"/>
                <a:gd name="T14" fmla="*/ 1860 w 1936"/>
                <a:gd name="T15" fmla="*/ 591 h 1936"/>
                <a:gd name="T16" fmla="*/ 1907 w 1936"/>
                <a:gd name="T17" fmla="*/ 736 h 1936"/>
                <a:gd name="T18" fmla="*/ 1932 w 1936"/>
                <a:gd name="T19" fmla="*/ 888 h 1936"/>
                <a:gd name="T20" fmla="*/ 1932 w 1936"/>
                <a:gd name="T21" fmla="*/ 1048 h 1936"/>
                <a:gd name="T22" fmla="*/ 1907 w 1936"/>
                <a:gd name="T23" fmla="*/ 1200 h 1936"/>
                <a:gd name="T24" fmla="*/ 1860 w 1936"/>
                <a:gd name="T25" fmla="*/ 1344 h 1936"/>
                <a:gd name="T26" fmla="*/ 1791 w 1936"/>
                <a:gd name="T27" fmla="*/ 1478 h 1936"/>
                <a:gd name="T28" fmla="*/ 1703 w 1936"/>
                <a:gd name="T29" fmla="*/ 1597 h 1936"/>
                <a:gd name="T30" fmla="*/ 1598 w 1936"/>
                <a:gd name="T31" fmla="*/ 1702 h 1936"/>
                <a:gd name="T32" fmla="*/ 1478 w 1936"/>
                <a:gd name="T33" fmla="*/ 1790 h 1936"/>
                <a:gd name="T34" fmla="*/ 1345 w 1936"/>
                <a:gd name="T35" fmla="*/ 1859 h 1936"/>
                <a:gd name="T36" fmla="*/ 1200 w 1936"/>
                <a:gd name="T37" fmla="*/ 1907 h 1936"/>
                <a:gd name="T38" fmla="*/ 1048 w 1936"/>
                <a:gd name="T39" fmla="*/ 1933 h 1936"/>
                <a:gd name="T40" fmla="*/ 889 w 1936"/>
                <a:gd name="T41" fmla="*/ 1933 h 1936"/>
                <a:gd name="T42" fmla="*/ 735 w 1936"/>
                <a:gd name="T43" fmla="*/ 1907 h 1936"/>
                <a:gd name="T44" fmla="*/ 592 w 1936"/>
                <a:gd name="T45" fmla="*/ 1859 h 1936"/>
                <a:gd name="T46" fmla="*/ 459 w 1936"/>
                <a:gd name="T47" fmla="*/ 1790 h 1936"/>
                <a:gd name="T48" fmla="*/ 339 w 1936"/>
                <a:gd name="T49" fmla="*/ 1702 h 1936"/>
                <a:gd name="T50" fmla="*/ 234 w 1936"/>
                <a:gd name="T51" fmla="*/ 1597 h 1936"/>
                <a:gd name="T52" fmla="*/ 146 w 1936"/>
                <a:gd name="T53" fmla="*/ 1478 h 1936"/>
                <a:gd name="T54" fmla="*/ 77 w 1936"/>
                <a:gd name="T55" fmla="*/ 1344 h 1936"/>
                <a:gd name="T56" fmla="*/ 29 w 1936"/>
                <a:gd name="T57" fmla="*/ 1200 h 1936"/>
                <a:gd name="T58" fmla="*/ 3 w 1936"/>
                <a:gd name="T59" fmla="*/ 1048 h 1936"/>
                <a:gd name="T60" fmla="*/ 3 w 1936"/>
                <a:gd name="T61" fmla="*/ 888 h 1936"/>
                <a:gd name="T62" fmla="*/ 29 w 1936"/>
                <a:gd name="T63" fmla="*/ 736 h 1936"/>
                <a:gd name="T64" fmla="*/ 77 w 1936"/>
                <a:gd name="T65" fmla="*/ 591 h 1936"/>
                <a:gd name="T66" fmla="*/ 146 w 1936"/>
                <a:gd name="T67" fmla="*/ 458 h 1936"/>
                <a:gd name="T68" fmla="*/ 234 w 1936"/>
                <a:gd name="T69" fmla="*/ 339 h 1936"/>
                <a:gd name="T70" fmla="*/ 339 w 1936"/>
                <a:gd name="T71" fmla="*/ 233 h 1936"/>
                <a:gd name="T72" fmla="*/ 459 w 1936"/>
                <a:gd name="T73" fmla="*/ 145 h 1936"/>
                <a:gd name="T74" fmla="*/ 592 w 1936"/>
                <a:gd name="T75" fmla="*/ 76 h 1936"/>
                <a:gd name="T76" fmla="*/ 735 w 1936"/>
                <a:gd name="T77" fmla="*/ 29 h 1936"/>
                <a:gd name="T78" fmla="*/ 889 w 1936"/>
                <a:gd name="T79" fmla="*/ 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36">
                  <a:moveTo>
                    <a:pt x="968" y="0"/>
                  </a:moveTo>
                  <a:lnTo>
                    <a:pt x="1048" y="3"/>
                  </a:lnTo>
                  <a:lnTo>
                    <a:pt x="1125" y="13"/>
                  </a:lnTo>
                  <a:lnTo>
                    <a:pt x="1200" y="29"/>
                  </a:lnTo>
                  <a:lnTo>
                    <a:pt x="1274" y="50"/>
                  </a:lnTo>
                  <a:lnTo>
                    <a:pt x="1345" y="76"/>
                  </a:lnTo>
                  <a:lnTo>
                    <a:pt x="1413" y="108"/>
                  </a:lnTo>
                  <a:lnTo>
                    <a:pt x="1478" y="145"/>
                  </a:lnTo>
                  <a:lnTo>
                    <a:pt x="1540" y="187"/>
                  </a:lnTo>
                  <a:lnTo>
                    <a:pt x="1598" y="233"/>
                  </a:lnTo>
                  <a:lnTo>
                    <a:pt x="1653" y="283"/>
                  </a:lnTo>
                  <a:lnTo>
                    <a:pt x="1703" y="339"/>
                  </a:lnTo>
                  <a:lnTo>
                    <a:pt x="1749" y="396"/>
                  </a:lnTo>
                  <a:lnTo>
                    <a:pt x="1791" y="458"/>
                  </a:lnTo>
                  <a:lnTo>
                    <a:pt x="1828" y="523"/>
                  </a:lnTo>
                  <a:lnTo>
                    <a:pt x="1860" y="591"/>
                  </a:lnTo>
                  <a:lnTo>
                    <a:pt x="1886" y="662"/>
                  </a:lnTo>
                  <a:lnTo>
                    <a:pt x="1907" y="736"/>
                  </a:lnTo>
                  <a:lnTo>
                    <a:pt x="1923" y="811"/>
                  </a:lnTo>
                  <a:lnTo>
                    <a:pt x="1932" y="888"/>
                  </a:lnTo>
                  <a:lnTo>
                    <a:pt x="1936" y="968"/>
                  </a:lnTo>
                  <a:lnTo>
                    <a:pt x="1932" y="1048"/>
                  </a:lnTo>
                  <a:lnTo>
                    <a:pt x="1923" y="1125"/>
                  </a:lnTo>
                  <a:lnTo>
                    <a:pt x="1907" y="1200"/>
                  </a:lnTo>
                  <a:lnTo>
                    <a:pt x="1886" y="1274"/>
                  </a:lnTo>
                  <a:lnTo>
                    <a:pt x="1860" y="1344"/>
                  </a:lnTo>
                  <a:lnTo>
                    <a:pt x="1828" y="1412"/>
                  </a:lnTo>
                  <a:lnTo>
                    <a:pt x="1791" y="1478"/>
                  </a:lnTo>
                  <a:lnTo>
                    <a:pt x="1749" y="1540"/>
                  </a:lnTo>
                  <a:lnTo>
                    <a:pt x="1703" y="1597"/>
                  </a:lnTo>
                  <a:lnTo>
                    <a:pt x="1653" y="1652"/>
                  </a:lnTo>
                  <a:lnTo>
                    <a:pt x="1598" y="1702"/>
                  </a:lnTo>
                  <a:lnTo>
                    <a:pt x="1540" y="1749"/>
                  </a:lnTo>
                  <a:lnTo>
                    <a:pt x="1478" y="1790"/>
                  </a:lnTo>
                  <a:lnTo>
                    <a:pt x="1413" y="1828"/>
                  </a:lnTo>
                  <a:lnTo>
                    <a:pt x="1345" y="1859"/>
                  </a:lnTo>
                  <a:lnTo>
                    <a:pt x="1274" y="1886"/>
                  </a:lnTo>
                  <a:lnTo>
                    <a:pt x="1200" y="1907"/>
                  </a:lnTo>
                  <a:lnTo>
                    <a:pt x="1125" y="1923"/>
                  </a:lnTo>
                  <a:lnTo>
                    <a:pt x="1048" y="1933"/>
                  </a:lnTo>
                  <a:lnTo>
                    <a:pt x="968" y="1936"/>
                  </a:lnTo>
                  <a:lnTo>
                    <a:pt x="889" y="1933"/>
                  </a:lnTo>
                  <a:lnTo>
                    <a:pt x="811" y="1923"/>
                  </a:lnTo>
                  <a:lnTo>
                    <a:pt x="735" y="1907"/>
                  </a:lnTo>
                  <a:lnTo>
                    <a:pt x="662" y="1886"/>
                  </a:lnTo>
                  <a:lnTo>
                    <a:pt x="592" y="1859"/>
                  </a:lnTo>
                  <a:lnTo>
                    <a:pt x="524" y="1828"/>
                  </a:lnTo>
                  <a:lnTo>
                    <a:pt x="459" y="1790"/>
                  </a:lnTo>
                  <a:lnTo>
                    <a:pt x="397" y="1749"/>
                  </a:lnTo>
                  <a:lnTo>
                    <a:pt x="339" y="1702"/>
                  </a:lnTo>
                  <a:lnTo>
                    <a:pt x="284" y="1652"/>
                  </a:lnTo>
                  <a:lnTo>
                    <a:pt x="234" y="1597"/>
                  </a:lnTo>
                  <a:lnTo>
                    <a:pt x="188" y="1540"/>
                  </a:lnTo>
                  <a:lnTo>
                    <a:pt x="146" y="1478"/>
                  </a:lnTo>
                  <a:lnTo>
                    <a:pt x="108" y="1412"/>
                  </a:lnTo>
                  <a:lnTo>
                    <a:pt x="77" y="1344"/>
                  </a:lnTo>
                  <a:lnTo>
                    <a:pt x="49" y="1274"/>
                  </a:lnTo>
                  <a:lnTo>
                    <a:pt x="29" y="1200"/>
                  </a:lnTo>
                  <a:lnTo>
                    <a:pt x="13" y="1125"/>
                  </a:lnTo>
                  <a:lnTo>
                    <a:pt x="3" y="1048"/>
                  </a:lnTo>
                  <a:lnTo>
                    <a:pt x="0" y="968"/>
                  </a:lnTo>
                  <a:lnTo>
                    <a:pt x="3" y="888"/>
                  </a:lnTo>
                  <a:lnTo>
                    <a:pt x="13" y="811"/>
                  </a:lnTo>
                  <a:lnTo>
                    <a:pt x="29" y="736"/>
                  </a:lnTo>
                  <a:lnTo>
                    <a:pt x="49" y="662"/>
                  </a:lnTo>
                  <a:lnTo>
                    <a:pt x="77" y="591"/>
                  </a:lnTo>
                  <a:lnTo>
                    <a:pt x="108" y="523"/>
                  </a:lnTo>
                  <a:lnTo>
                    <a:pt x="146" y="458"/>
                  </a:lnTo>
                  <a:lnTo>
                    <a:pt x="188" y="396"/>
                  </a:lnTo>
                  <a:lnTo>
                    <a:pt x="234" y="339"/>
                  </a:lnTo>
                  <a:lnTo>
                    <a:pt x="284" y="283"/>
                  </a:lnTo>
                  <a:lnTo>
                    <a:pt x="339" y="233"/>
                  </a:lnTo>
                  <a:lnTo>
                    <a:pt x="397" y="187"/>
                  </a:lnTo>
                  <a:lnTo>
                    <a:pt x="459" y="145"/>
                  </a:lnTo>
                  <a:lnTo>
                    <a:pt x="524" y="108"/>
                  </a:lnTo>
                  <a:lnTo>
                    <a:pt x="592" y="76"/>
                  </a:lnTo>
                  <a:lnTo>
                    <a:pt x="662" y="50"/>
                  </a:lnTo>
                  <a:lnTo>
                    <a:pt x="735" y="29"/>
                  </a:lnTo>
                  <a:lnTo>
                    <a:pt x="811" y="13"/>
                  </a:lnTo>
                  <a:lnTo>
                    <a:pt x="889" y="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3717925" y="3005138"/>
              <a:ext cx="601663" cy="230188"/>
            </a:xfrm>
            <a:custGeom>
              <a:avLst/>
              <a:gdLst>
                <a:gd name="T0" fmla="*/ 610 w 3409"/>
                <a:gd name="T1" fmla="*/ 0 h 1309"/>
                <a:gd name="T2" fmla="*/ 1360 w 3409"/>
                <a:gd name="T3" fmla="*/ 751 h 1309"/>
                <a:gd name="T4" fmla="*/ 1651 w 3409"/>
                <a:gd name="T5" fmla="*/ 461 h 1309"/>
                <a:gd name="T6" fmla="*/ 1520 w 3409"/>
                <a:gd name="T7" fmla="*/ 330 h 1309"/>
                <a:gd name="T8" fmla="*/ 1508 w 3409"/>
                <a:gd name="T9" fmla="*/ 315 h 1309"/>
                <a:gd name="T10" fmla="*/ 1501 w 3409"/>
                <a:gd name="T11" fmla="*/ 297 h 1309"/>
                <a:gd name="T12" fmla="*/ 1499 w 3409"/>
                <a:gd name="T13" fmla="*/ 280 h 1309"/>
                <a:gd name="T14" fmla="*/ 1501 w 3409"/>
                <a:gd name="T15" fmla="*/ 262 h 1309"/>
                <a:gd name="T16" fmla="*/ 1508 w 3409"/>
                <a:gd name="T17" fmla="*/ 245 h 1309"/>
                <a:gd name="T18" fmla="*/ 1520 w 3409"/>
                <a:gd name="T19" fmla="*/ 230 h 1309"/>
                <a:gd name="T20" fmla="*/ 1655 w 3409"/>
                <a:gd name="T21" fmla="*/ 95 h 1309"/>
                <a:gd name="T22" fmla="*/ 1669 w 3409"/>
                <a:gd name="T23" fmla="*/ 84 h 1309"/>
                <a:gd name="T24" fmla="*/ 1686 w 3409"/>
                <a:gd name="T25" fmla="*/ 76 h 1309"/>
                <a:gd name="T26" fmla="*/ 1704 w 3409"/>
                <a:gd name="T27" fmla="*/ 74 h 1309"/>
                <a:gd name="T28" fmla="*/ 1722 w 3409"/>
                <a:gd name="T29" fmla="*/ 76 h 1309"/>
                <a:gd name="T30" fmla="*/ 1738 w 3409"/>
                <a:gd name="T31" fmla="*/ 84 h 1309"/>
                <a:gd name="T32" fmla="*/ 1754 w 3409"/>
                <a:gd name="T33" fmla="*/ 95 h 1309"/>
                <a:gd name="T34" fmla="*/ 1889 w 3409"/>
                <a:gd name="T35" fmla="*/ 230 h 1309"/>
                <a:gd name="T36" fmla="*/ 1901 w 3409"/>
                <a:gd name="T37" fmla="*/ 245 h 1309"/>
                <a:gd name="T38" fmla="*/ 1907 w 3409"/>
                <a:gd name="T39" fmla="*/ 262 h 1309"/>
                <a:gd name="T40" fmla="*/ 1910 w 3409"/>
                <a:gd name="T41" fmla="*/ 280 h 1309"/>
                <a:gd name="T42" fmla="*/ 1907 w 3409"/>
                <a:gd name="T43" fmla="*/ 297 h 1309"/>
                <a:gd name="T44" fmla="*/ 1901 w 3409"/>
                <a:gd name="T45" fmla="*/ 315 h 1309"/>
                <a:gd name="T46" fmla="*/ 1889 w 3409"/>
                <a:gd name="T47" fmla="*/ 330 h 1309"/>
                <a:gd name="T48" fmla="*/ 1758 w 3409"/>
                <a:gd name="T49" fmla="*/ 461 h 1309"/>
                <a:gd name="T50" fmla="*/ 2048 w 3409"/>
                <a:gd name="T51" fmla="*/ 751 h 1309"/>
                <a:gd name="T52" fmla="*/ 2799 w 3409"/>
                <a:gd name="T53" fmla="*/ 0 h 1309"/>
                <a:gd name="T54" fmla="*/ 2872 w 3409"/>
                <a:gd name="T55" fmla="*/ 64 h 1309"/>
                <a:gd name="T56" fmla="*/ 2941 w 3409"/>
                <a:gd name="T57" fmla="*/ 133 h 1309"/>
                <a:gd name="T58" fmla="*/ 3006 w 3409"/>
                <a:gd name="T59" fmla="*/ 205 h 1309"/>
                <a:gd name="T60" fmla="*/ 3066 w 3409"/>
                <a:gd name="T61" fmla="*/ 282 h 1309"/>
                <a:gd name="T62" fmla="*/ 3123 w 3409"/>
                <a:gd name="T63" fmla="*/ 360 h 1309"/>
                <a:gd name="T64" fmla="*/ 3174 w 3409"/>
                <a:gd name="T65" fmla="*/ 443 h 1309"/>
                <a:gd name="T66" fmla="*/ 3221 w 3409"/>
                <a:gd name="T67" fmla="*/ 529 h 1309"/>
                <a:gd name="T68" fmla="*/ 3264 w 3409"/>
                <a:gd name="T69" fmla="*/ 618 h 1309"/>
                <a:gd name="T70" fmla="*/ 3301 w 3409"/>
                <a:gd name="T71" fmla="*/ 709 h 1309"/>
                <a:gd name="T72" fmla="*/ 3333 w 3409"/>
                <a:gd name="T73" fmla="*/ 803 h 1309"/>
                <a:gd name="T74" fmla="*/ 3360 w 3409"/>
                <a:gd name="T75" fmla="*/ 900 h 1309"/>
                <a:gd name="T76" fmla="*/ 3381 w 3409"/>
                <a:gd name="T77" fmla="*/ 998 h 1309"/>
                <a:gd name="T78" fmla="*/ 3396 w 3409"/>
                <a:gd name="T79" fmla="*/ 1098 h 1309"/>
                <a:gd name="T80" fmla="*/ 3406 w 3409"/>
                <a:gd name="T81" fmla="*/ 1201 h 1309"/>
                <a:gd name="T82" fmla="*/ 3409 w 3409"/>
                <a:gd name="T83" fmla="*/ 1306 h 1309"/>
                <a:gd name="T84" fmla="*/ 3409 w 3409"/>
                <a:gd name="T85" fmla="*/ 1309 h 1309"/>
                <a:gd name="T86" fmla="*/ 0 w 3409"/>
                <a:gd name="T87" fmla="*/ 1309 h 1309"/>
                <a:gd name="T88" fmla="*/ 0 w 3409"/>
                <a:gd name="T89" fmla="*/ 1306 h 1309"/>
                <a:gd name="T90" fmla="*/ 3 w 3409"/>
                <a:gd name="T91" fmla="*/ 1201 h 1309"/>
                <a:gd name="T92" fmla="*/ 13 w 3409"/>
                <a:gd name="T93" fmla="*/ 1098 h 1309"/>
                <a:gd name="T94" fmla="*/ 27 w 3409"/>
                <a:gd name="T95" fmla="*/ 998 h 1309"/>
                <a:gd name="T96" fmla="*/ 48 w 3409"/>
                <a:gd name="T97" fmla="*/ 900 h 1309"/>
                <a:gd name="T98" fmla="*/ 75 w 3409"/>
                <a:gd name="T99" fmla="*/ 803 h 1309"/>
                <a:gd name="T100" fmla="*/ 107 w 3409"/>
                <a:gd name="T101" fmla="*/ 709 h 1309"/>
                <a:gd name="T102" fmla="*/ 145 w 3409"/>
                <a:gd name="T103" fmla="*/ 618 h 1309"/>
                <a:gd name="T104" fmla="*/ 186 w 3409"/>
                <a:gd name="T105" fmla="*/ 529 h 1309"/>
                <a:gd name="T106" fmla="*/ 234 w 3409"/>
                <a:gd name="T107" fmla="*/ 443 h 1309"/>
                <a:gd name="T108" fmla="*/ 286 w 3409"/>
                <a:gd name="T109" fmla="*/ 360 h 1309"/>
                <a:gd name="T110" fmla="*/ 342 w 3409"/>
                <a:gd name="T111" fmla="*/ 282 h 1309"/>
                <a:gd name="T112" fmla="*/ 403 w 3409"/>
                <a:gd name="T113" fmla="*/ 205 h 1309"/>
                <a:gd name="T114" fmla="*/ 468 w 3409"/>
                <a:gd name="T115" fmla="*/ 133 h 1309"/>
                <a:gd name="T116" fmla="*/ 536 w 3409"/>
                <a:gd name="T117" fmla="*/ 64 h 1309"/>
                <a:gd name="T118" fmla="*/ 610 w 3409"/>
                <a:gd name="T11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9" h="1309">
                  <a:moveTo>
                    <a:pt x="610" y="0"/>
                  </a:moveTo>
                  <a:lnTo>
                    <a:pt x="1360" y="751"/>
                  </a:lnTo>
                  <a:lnTo>
                    <a:pt x="1651" y="461"/>
                  </a:lnTo>
                  <a:lnTo>
                    <a:pt x="1520" y="330"/>
                  </a:lnTo>
                  <a:lnTo>
                    <a:pt x="1508" y="315"/>
                  </a:lnTo>
                  <a:lnTo>
                    <a:pt x="1501" y="297"/>
                  </a:lnTo>
                  <a:lnTo>
                    <a:pt x="1499" y="280"/>
                  </a:lnTo>
                  <a:lnTo>
                    <a:pt x="1501" y="262"/>
                  </a:lnTo>
                  <a:lnTo>
                    <a:pt x="1508" y="245"/>
                  </a:lnTo>
                  <a:lnTo>
                    <a:pt x="1520" y="230"/>
                  </a:lnTo>
                  <a:lnTo>
                    <a:pt x="1655" y="95"/>
                  </a:lnTo>
                  <a:lnTo>
                    <a:pt x="1669" y="84"/>
                  </a:lnTo>
                  <a:lnTo>
                    <a:pt x="1686" y="76"/>
                  </a:lnTo>
                  <a:lnTo>
                    <a:pt x="1704" y="74"/>
                  </a:lnTo>
                  <a:lnTo>
                    <a:pt x="1722" y="76"/>
                  </a:lnTo>
                  <a:lnTo>
                    <a:pt x="1738" y="84"/>
                  </a:lnTo>
                  <a:lnTo>
                    <a:pt x="1754" y="95"/>
                  </a:lnTo>
                  <a:lnTo>
                    <a:pt x="1889" y="230"/>
                  </a:lnTo>
                  <a:lnTo>
                    <a:pt x="1901" y="245"/>
                  </a:lnTo>
                  <a:lnTo>
                    <a:pt x="1907" y="262"/>
                  </a:lnTo>
                  <a:lnTo>
                    <a:pt x="1910" y="280"/>
                  </a:lnTo>
                  <a:lnTo>
                    <a:pt x="1907" y="297"/>
                  </a:lnTo>
                  <a:lnTo>
                    <a:pt x="1901" y="315"/>
                  </a:lnTo>
                  <a:lnTo>
                    <a:pt x="1889" y="330"/>
                  </a:lnTo>
                  <a:lnTo>
                    <a:pt x="1758" y="461"/>
                  </a:lnTo>
                  <a:lnTo>
                    <a:pt x="2048" y="751"/>
                  </a:lnTo>
                  <a:lnTo>
                    <a:pt x="2799" y="0"/>
                  </a:lnTo>
                  <a:lnTo>
                    <a:pt x="2872" y="64"/>
                  </a:lnTo>
                  <a:lnTo>
                    <a:pt x="2941" y="133"/>
                  </a:lnTo>
                  <a:lnTo>
                    <a:pt x="3006" y="205"/>
                  </a:lnTo>
                  <a:lnTo>
                    <a:pt x="3066" y="282"/>
                  </a:lnTo>
                  <a:lnTo>
                    <a:pt x="3123" y="360"/>
                  </a:lnTo>
                  <a:lnTo>
                    <a:pt x="3174" y="443"/>
                  </a:lnTo>
                  <a:lnTo>
                    <a:pt x="3221" y="529"/>
                  </a:lnTo>
                  <a:lnTo>
                    <a:pt x="3264" y="618"/>
                  </a:lnTo>
                  <a:lnTo>
                    <a:pt x="3301" y="709"/>
                  </a:lnTo>
                  <a:lnTo>
                    <a:pt x="3333" y="803"/>
                  </a:lnTo>
                  <a:lnTo>
                    <a:pt x="3360" y="900"/>
                  </a:lnTo>
                  <a:lnTo>
                    <a:pt x="3381" y="998"/>
                  </a:lnTo>
                  <a:lnTo>
                    <a:pt x="3396" y="1098"/>
                  </a:lnTo>
                  <a:lnTo>
                    <a:pt x="3406" y="1201"/>
                  </a:lnTo>
                  <a:lnTo>
                    <a:pt x="3409" y="1306"/>
                  </a:lnTo>
                  <a:lnTo>
                    <a:pt x="3409" y="1309"/>
                  </a:lnTo>
                  <a:lnTo>
                    <a:pt x="0" y="1309"/>
                  </a:lnTo>
                  <a:lnTo>
                    <a:pt x="0" y="1306"/>
                  </a:lnTo>
                  <a:lnTo>
                    <a:pt x="3" y="1201"/>
                  </a:lnTo>
                  <a:lnTo>
                    <a:pt x="13" y="1098"/>
                  </a:lnTo>
                  <a:lnTo>
                    <a:pt x="27" y="998"/>
                  </a:lnTo>
                  <a:lnTo>
                    <a:pt x="48" y="900"/>
                  </a:lnTo>
                  <a:lnTo>
                    <a:pt x="75" y="803"/>
                  </a:lnTo>
                  <a:lnTo>
                    <a:pt x="107" y="709"/>
                  </a:lnTo>
                  <a:lnTo>
                    <a:pt x="145" y="618"/>
                  </a:lnTo>
                  <a:lnTo>
                    <a:pt x="186" y="529"/>
                  </a:lnTo>
                  <a:lnTo>
                    <a:pt x="234" y="443"/>
                  </a:lnTo>
                  <a:lnTo>
                    <a:pt x="286" y="360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6" y="6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6788703" y="2108130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Арендатор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7592965" y="1735431"/>
            <a:ext cx="365005" cy="364042"/>
            <a:chOff x="3717925" y="2635250"/>
            <a:chExt cx="601663" cy="600076"/>
          </a:xfrm>
        </p:grpSpPr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848100" y="2635250"/>
              <a:ext cx="341313" cy="341313"/>
            </a:xfrm>
            <a:custGeom>
              <a:avLst/>
              <a:gdLst>
                <a:gd name="T0" fmla="*/ 1048 w 1936"/>
                <a:gd name="T1" fmla="*/ 3 h 1936"/>
                <a:gd name="T2" fmla="*/ 1200 w 1936"/>
                <a:gd name="T3" fmla="*/ 29 h 1936"/>
                <a:gd name="T4" fmla="*/ 1345 w 1936"/>
                <a:gd name="T5" fmla="*/ 76 h 1936"/>
                <a:gd name="T6" fmla="*/ 1478 w 1936"/>
                <a:gd name="T7" fmla="*/ 145 h 1936"/>
                <a:gd name="T8" fmla="*/ 1598 w 1936"/>
                <a:gd name="T9" fmla="*/ 233 h 1936"/>
                <a:gd name="T10" fmla="*/ 1703 w 1936"/>
                <a:gd name="T11" fmla="*/ 339 h 1936"/>
                <a:gd name="T12" fmla="*/ 1791 w 1936"/>
                <a:gd name="T13" fmla="*/ 458 h 1936"/>
                <a:gd name="T14" fmla="*/ 1860 w 1936"/>
                <a:gd name="T15" fmla="*/ 591 h 1936"/>
                <a:gd name="T16" fmla="*/ 1907 w 1936"/>
                <a:gd name="T17" fmla="*/ 736 h 1936"/>
                <a:gd name="T18" fmla="*/ 1932 w 1936"/>
                <a:gd name="T19" fmla="*/ 888 h 1936"/>
                <a:gd name="T20" fmla="*/ 1932 w 1936"/>
                <a:gd name="T21" fmla="*/ 1048 h 1936"/>
                <a:gd name="T22" fmla="*/ 1907 w 1936"/>
                <a:gd name="T23" fmla="*/ 1200 h 1936"/>
                <a:gd name="T24" fmla="*/ 1860 w 1936"/>
                <a:gd name="T25" fmla="*/ 1344 h 1936"/>
                <a:gd name="T26" fmla="*/ 1791 w 1936"/>
                <a:gd name="T27" fmla="*/ 1478 h 1936"/>
                <a:gd name="T28" fmla="*/ 1703 w 1936"/>
                <a:gd name="T29" fmla="*/ 1597 h 1936"/>
                <a:gd name="T30" fmla="*/ 1598 w 1936"/>
                <a:gd name="T31" fmla="*/ 1702 h 1936"/>
                <a:gd name="T32" fmla="*/ 1478 w 1936"/>
                <a:gd name="T33" fmla="*/ 1790 h 1936"/>
                <a:gd name="T34" fmla="*/ 1345 w 1936"/>
                <a:gd name="T35" fmla="*/ 1859 h 1936"/>
                <a:gd name="T36" fmla="*/ 1200 w 1936"/>
                <a:gd name="T37" fmla="*/ 1907 h 1936"/>
                <a:gd name="T38" fmla="*/ 1048 w 1936"/>
                <a:gd name="T39" fmla="*/ 1933 h 1936"/>
                <a:gd name="T40" fmla="*/ 889 w 1936"/>
                <a:gd name="T41" fmla="*/ 1933 h 1936"/>
                <a:gd name="T42" fmla="*/ 735 w 1936"/>
                <a:gd name="T43" fmla="*/ 1907 h 1936"/>
                <a:gd name="T44" fmla="*/ 592 w 1936"/>
                <a:gd name="T45" fmla="*/ 1859 h 1936"/>
                <a:gd name="T46" fmla="*/ 459 w 1936"/>
                <a:gd name="T47" fmla="*/ 1790 h 1936"/>
                <a:gd name="T48" fmla="*/ 339 w 1936"/>
                <a:gd name="T49" fmla="*/ 1702 h 1936"/>
                <a:gd name="T50" fmla="*/ 234 w 1936"/>
                <a:gd name="T51" fmla="*/ 1597 h 1936"/>
                <a:gd name="T52" fmla="*/ 146 w 1936"/>
                <a:gd name="T53" fmla="*/ 1478 h 1936"/>
                <a:gd name="T54" fmla="*/ 77 w 1936"/>
                <a:gd name="T55" fmla="*/ 1344 h 1936"/>
                <a:gd name="T56" fmla="*/ 29 w 1936"/>
                <a:gd name="T57" fmla="*/ 1200 h 1936"/>
                <a:gd name="T58" fmla="*/ 3 w 1936"/>
                <a:gd name="T59" fmla="*/ 1048 h 1936"/>
                <a:gd name="T60" fmla="*/ 3 w 1936"/>
                <a:gd name="T61" fmla="*/ 888 h 1936"/>
                <a:gd name="T62" fmla="*/ 29 w 1936"/>
                <a:gd name="T63" fmla="*/ 736 h 1936"/>
                <a:gd name="T64" fmla="*/ 77 w 1936"/>
                <a:gd name="T65" fmla="*/ 591 h 1936"/>
                <a:gd name="T66" fmla="*/ 146 w 1936"/>
                <a:gd name="T67" fmla="*/ 458 h 1936"/>
                <a:gd name="T68" fmla="*/ 234 w 1936"/>
                <a:gd name="T69" fmla="*/ 339 h 1936"/>
                <a:gd name="T70" fmla="*/ 339 w 1936"/>
                <a:gd name="T71" fmla="*/ 233 h 1936"/>
                <a:gd name="T72" fmla="*/ 459 w 1936"/>
                <a:gd name="T73" fmla="*/ 145 h 1936"/>
                <a:gd name="T74" fmla="*/ 592 w 1936"/>
                <a:gd name="T75" fmla="*/ 76 h 1936"/>
                <a:gd name="T76" fmla="*/ 735 w 1936"/>
                <a:gd name="T77" fmla="*/ 29 h 1936"/>
                <a:gd name="T78" fmla="*/ 889 w 1936"/>
                <a:gd name="T79" fmla="*/ 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36">
                  <a:moveTo>
                    <a:pt x="968" y="0"/>
                  </a:moveTo>
                  <a:lnTo>
                    <a:pt x="1048" y="3"/>
                  </a:lnTo>
                  <a:lnTo>
                    <a:pt x="1125" y="13"/>
                  </a:lnTo>
                  <a:lnTo>
                    <a:pt x="1200" y="29"/>
                  </a:lnTo>
                  <a:lnTo>
                    <a:pt x="1274" y="50"/>
                  </a:lnTo>
                  <a:lnTo>
                    <a:pt x="1345" y="76"/>
                  </a:lnTo>
                  <a:lnTo>
                    <a:pt x="1413" y="108"/>
                  </a:lnTo>
                  <a:lnTo>
                    <a:pt x="1478" y="145"/>
                  </a:lnTo>
                  <a:lnTo>
                    <a:pt x="1540" y="187"/>
                  </a:lnTo>
                  <a:lnTo>
                    <a:pt x="1598" y="233"/>
                  </a:lnTo>
                  <a:lnTo>
                    <a:pt x="1653" y="283"/>
                  </a:lnTo>
                  <a:lnTo>
                    <a:pt x="1703" y="339"/>
                  </a:lnTo>
                  <a:lnTo>
                    <a:pt x="1749" y="396"/>
                  </a:lnTo>
                  <a:lnTo>
                    <a:pt x="1791" y="458"/>
                  </a:lnTo>
                  <a:lnTo>
                    <a:pt x="1828" y="523"/>
                  </a:lnTo>
                  <a:lnTo>
                    <a:pt x="1860" y="591"/>
                  </a:lnTo>
                  <a:lnTo>
                    <a:pt x="1886" y="662"/>
                  </a:lnTo>
                  <a:lnTo>
                    <a:pt x="1907" y="736"/>
                  </a:lnTo>
                  <a:lnTo>
                    <a:pt x="1923" y="811"/>
                  </a:lnTo>
                  <a:lnTo>
                    <a:pt x="1932" y="888"/>
                  </a:lnTo>
                  <a:lnTo>
                    <a:pt x="1936" y="968"/>
                  </a:lnTo>
                  <a:lnTo>
                    <a:pt x="1932" y="1048"/>
                  </a:lnTo>
                  <a:lnTo>
                    <a:pt x="1923" y="1125"/>
                  </a:lnTo>
                  <a:lnTo>
                    <a:pt x="1907" y="1200"/>
                  </a:lnTo>
                  <a:lnTo>
                    <a:pt x="1886" y="1274"/>
                  </a:lnTo>
                  <a:lnTo>
                    <a:pt x="1860" y="1344"/>
                  </a:lnTo>
                  <a:lnTo>
                    <a:pt x="1828" y="1412"/>
                  </a:lnTo>
                  <a:lnTo>
                    <a:pt x="1791" y="1478"/>
                  </a:lnTo>
                  <a:lnTo>
                    <a:pt x="1749" y="1540"/>
                  </a:lnTo>
                  <a:lnTo>
                    <a:pt x="1703" y="1597"/>
                  </a:lnTo>
                  <a:lnTo>
                    <a:pt x="1653" y="1652"/>
                  </a:lnTo>
                  <a:lnTo>
                    <a:pt x="1598" y="1702"/>
                  </a:lnTo>
                  <a:lnTo>
                    <a:pt x="1540" y="1749"/>
                  </a:lnTo>
                  <a:lnTo>
                    <a:pt x="1478" y="1790"/>
                  </a:lnTo>
                  <a:lnTo>
                    <a:pt x="1413" y="1828"/>
                  </a:lnTo>
                  <a:lnTo>
                    <a:pt x="1345" y="1859"/>
                  </a:lnTo>
                  <a:lnTo>
                    <a:pt x="1274" y="1886"/>
                  </a:lnTo>
                  <a:lnTo>
                    <a:pt x="1200" y="1907"/>
                  </a:lnTo>
                  <a:lnTo>
                    <a:pt x="1125" y="1923"/>
                  </a:lnTo>
                  <a:lnTo>
                    <a:pt x="1048" y="1933"/>
                  </a:lnTo>
                  <a:lnTo>
                    <a:pt x="968" y="1936"/>
                  </a:lnTo>
                  <a:lnTo>
                    <a:pt x="889" y="1933"/>
                  </a:lnTo>
                  <a:lnTo>
                    <a:pt x="811" y="1923"/>
                  </a:lnTo>
                  <a:lnTo>
                    <a:pt x="735" y="1907"/>
                  </a:lnTo>
                  <a:lnTo>
                    <a:pt x="662" y="1886"/>
                  </a:lnTo>
                  <a:lnTo>
                    <a:pt x="592" y="1859"/>
                  </a:lnTo>
                  <a:lnTo>
                    <a:pt x="524" y="1828"/>
                  </a:lnTo>
                  <a:lnTo>
                    <a:pt x="459" y="1790"/>
                  </a:lnTo>
                  <a:lnTo>
                    <a:pt x="397" y="1749"/>
                  </a:lnTo>
                  <a:lnTo>
                    <a:pt x="339" y="1702"/>
                  </a:lnTo>
                  <a:lnTo>
                    <a:pt x="284" y="1652"/>
                  </a:lnTo>
                  <a:lnTo>
                    <a:pt x="234" y="1597"/>
                  </a:lnTo>
                  <a:lnTo>
                    <a:pt x="188" y="1540"/>
                  </a:lnTo>
                  <a:lnTo>
                    <a:pt x="146" y="1478"/>
                  </a:lnTo>
                  <a:lnTo>
                    <a:pt x="108" y="1412"/>
                  </a:lnTo>
                  <a:lnTo>
                    <a:pt x="77" y="1344"/>
                  </a:lnTo>
                  <a:lnTo>
                    <a:pt x="49" y="1274"/>
                  </a:lnTo>
                  <a:lnTo>
                    <a:pt x="29" y="1200"/>
                  </a:lnTo>
                  <a:lnTo>
                    <a:pt x="13" y="1125"/>
                  </a:lnTo>
                  <a:lnTo>
                    <a:pt x="3" y="1048"/>
                  </a:lnTo>
                  <a:lnTo>
                    <a:pt x="0" y="968"/>
                  </a:lnTo>
                  <a:lnTo>
                    <a:pt x="3" y="888"/>
                  </a:lnTo>
                  <a:lnTo>
                    <a:pt x="13" y="811"/>
                  </a:lnTo>
                  <a:lnTo>
                    <a:pt x="29" y="736"/>
                  </a:lnTo>
                  <a:lnTo>
                    <a:pt x="49" y="662"/>
                  </a:lnTo>
                  <a:lnTo>
                    <a:pt x="77" y="591"/>
                  </a:lnTo>
                  <a:lnTo>
                    <a:pt x="108" y="523"/>
                  </a:lnTo>
                  <a:lnTo>
                    <a:pt x="146" y="458"/>
                  </a:lnTo>
                  <a:lnTo>
                    <a:pt x="188" y="396"/>
                  </a:lnTo>
                  <a:lnTo>
                    <a:pt x="234" y="339"/>
                  </a:lnTo>
                  <a:lnTo>
                    <a:pt x="284" y="283"/>
                  </a:lnTo>
                  <a:lnTo>
                    <a:pt x="339" y="233"/>
                  </a:lnTo>
                  <a:lnTo>
                    <a:pt x="397" y="187"/>
                  </a:lnTo>
                  <a:lnTo>
                    <a:pt x="459" y="145"/>
                  </a:lnTo>
                  <a:lnTo>
                    <a:pt x="524" y="108"/>
                  </a:lnTo>
                  <a:lnTo>
                    <a:pt x="592" y="76"/>
                  </a:lnTo>
                  <a:lnTo>
                    <a:pt x="662" y="50"/>
                  </a:lnTo>
                  <a:lnTo>
                    <a:pt x="735" y="29"/>
                  </a:lnTo>
                  <a:lnTo>
                    <a:pt x="811" y="13"/>
                  </a:lnTo>
                  <a:lnTo>
                    <a:pt x="889" y="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717925" y="3005138"/>
              <a:ext cx="601663" cy="230188"/>
            </a:xfrm>
            <a:custGeom>
              <a:avLst/>
              <a:gdLst>
                <a:gd name="T0" fmla="*/ 610 w 3409"/>
                <a:gd name="T1" fmla="*/ 0 h 1309"/>
                <a:gd name="T2" fmla="*/ 1360 w 3409"/>
                <a:gd name="T3" fmla="*/ 751 h 1309"/>
                <a:gd name="T4" fmla="*/ 1651 w 3409"/>
                <a:gd name="T5" fmla="*/ 461 h 1309"/>
                <a:gd name="T6" fmla="*/ 1520 w 3409"/>
                <a:gd name="T7" fmla="*/ 330 h 1309"/>
                <a:gd name="T8" fmla="*/ 1508 w 3409"/>
                <a:gd name="T9" fmla="*/ 315 h 1309"/>
                <a:gd name="T10" fmla="*/ 1501 w 3409"/>
                <a:gd name="T11" fmla="*/ 297 h 1309"/>
                <a:gd name="T12" fmla="*/ 1499 w 3409"/>
                <a:gd name="T13" fmla="*/ 280 h 1309"/>
                <a:gd name="T14" fmla="*/ 1501 w 3409"/>
                <a:gd name="T15" fmla="*/ 262 h 1309"/>
                <a:gd name="T16" fmla="*/ 1508 w 3409"/>
                <a:gd name="T17" fmla="*/ 245 h 1309"/>
                <a:gd name="T18" fmla="*/ 1520 w 3409"/>
                <a:gd name="T19" fmla="*/ 230 h 1309"/>
                <a:gd name="T20" fmla="*/ 1655 w 3409"/>
                <a:gd name="T21" fmla="*/ 95 h 1309"/>
                <a:gd name="T22" fmla="*/ 1669 w 3409"/>
                <a:gd name="T23" fmla="*/ 84 h 1309"/>
                <a:gd name="T24" fmla="*/ 1686 w 3409"/>
                <a:gd name="T25" fmla="*/ 76 h 1309"/>
                <a:gd name="T26" fmla="*/ 1704 w 3409"/>
                <a:gd name="T27" fmla="*/ 74 h 1309"/>
                <a:gd name="T28" fmla="*/ 1722 w 3409"/>
                <a:gd name="T29" fmla="*/ 76 h 1309"/>
                <a:gd name="T30" fmla="*/ 1738 w 3409"/>
                <a:gd name="T31" fmla="*/ 84 h 1309"/>
                <a:gd name="T32" fmla="*/ 1754 w 3409"/>
                <a:gd name="T33" fmla="*/ 95 h 1309"/>
                <a:gd name="T34" fmla="*/ 1889 w 3409"/>
                <a:gd name="T35" fmla="*/ 230 h 1309"/>
                <a:gd name="T36" fmla="*/ 1901 w 3409"/>
                <a:gd name="T37" fmla="*/ 245 h 1309"/>
                <a:gd name="T38" fmla="*/ 1907 w 3409"/>
                <a:gd name="T39" fmla="*/ 262 h 1309"/>
                <a:gd name="T40" fmla="*/ 1910 w 3409"/>
                <a:gd name="T41" fmla="*/ 280 h 1309"/>
                <a:gd name="T42" fmla="*/ 1907 w 3409"/>
                <a:gd name="T43" fmla="*/ 297 h 1309"/>
                <a:gd name="T44" fmla="*/ 1901 w 3409"/>
                <a:gd name="T45" fmla="*/ 315 h 1309"/>
                <a:gd name="T46" fmla="*/ 1889 w 3409"/>
                <a:gd name="T47" fmla="*/ 330 h 1309"/>
                <a:gd name="T48" fmla="*/ 1758 w 3409"/>
                <a:gd name="T49" fmla="*/ 461 h 1309"/>
                <a:gd name="T50" fmla="*/ 2048 w 3409"/>
                <a:gd name="T51" fmla="*/ 751 h 1309"/>
                <a:gd name="T52" fmla="*/ 2799 w 3409"/>
                <a:gd name="T53" fmla="*/ 0 h 1309"/>
                <a:gd name="T54" fmla="*/ 2872 w 3409"/>
                <a:gd name="T55" fmla="*/ 64 h 1309"/>
                <a:gd name="T56" fmla="*/ 2941 w 3409"/>
                <a:gd name="T57" fmla="*/ 133 h 1309"/>
                <a:gd name="T58" fmla="*/ 3006 w 3409"/>
                <a:gd name="T59" fmla="*/ 205 h 1309"/>
                <a:gd name="T60" fmla="*/ 3066 w 3409"/>
                <a:gd name="T61" fmla="*/ 282 h 1309"/>
                <a:gd name="T62" fmla="*/ 3123 w 3409"/>
                <a:gd name="T63" fmla="*/ 360 h 1309"/>
                <a:gd name="T64" fmla="*/ 3174 w 3409"/>
                <a:gd name="T65" fmla="*/ 443 h 1309"/>
                <a:gd name="T66" fmla="*/ 3221 w 3409"/>
                <a:gd name="T67" fmla="*/ 529 h 1309"/>
                <a:gd name="T68" fmla="*/ 3264 w 3409"/>
                <a:gd name="T69" fmla="*/ 618 h 1309"/>
                <a:gd name="T70" fmla="*/ 3301 w 3409"/>
                <a:gd name="T71" fmla="*/ 709 h 1309"/>
                <a:gd name="T72" fmla="*/ 3333 w 3409"/>
                <a:gd name="T73" fmla="*/ 803 h 1309"/>
                <a:gd name="T74" fmla="*/ 3360 w 3409"/>
                <a:gd name="T75" fmla="*/ 900 h 1309"/>
                <a:gd name="T76" fmla="*/ 3381 w 3409"/>
                <a:gd name="T77" fmla="*/ 998 h 1309"/>
                <a:gd name="T78" fmla="*/ 3396 w 3409"/>
                <a:gd name="T79" fmla="*/ 1098 h 1309"/>
                <a:gd name="T80" fmla="*/ 3406 w 3409"/>
                <a:gd name="T81" fmla="*/ 1201 h 1309"/>
                <a:gd name="T82" fmla="*/ 3409 w 3409"/>
                <a:gd name="T83" fmla="*/ 1306 h 1309"/>
                <a:gd name="T84" fmla="*/ 3409 w 3409"/>
                <a:gd name="T85" fmla="*/ 1309 h 1309"/>
                <a:gd name="T86" fmla="*/ 0 w 3409"/>
                <a:gd name="T87" fmla="*/ 1309 h 1309"/>
                <a:gd name="T88" fmla="*/ 0 w 3409"/>
                <a:gd name="T89" fmla="*/ 1306 h 1309"/>
                <a:gd name="T90" fmla="*/ 3 w 3409"/>
                <a:gd name="T91" fmla="*/ 1201 h 1309"/>
                <a:gd name="T92" fmla="*/ 13 w 3409"/>
                <a:gd name="T93" fmla="*/ 1098 h 1309"/>
                <a:gd name="T94" fmla="*/ 27 w 3409"/>
                <a:gd name="T95" fmla="*/ 998 h 1309"/>
                <a:gd name="T96" fmla="*/ 48 w 3409"/>
                <a:gd name="T97" fmla="*/ 900 h 1309"/>
                <a:gd name="T98" fmla="*/ 75 w 3409"/>
                <a:gd name="T99" fmla="*/ 803 h 1309"/>
                <a:gd name="T100" fmla="*/ 107 w 3409"/>
                <a:gd name="T101" fmla="*/ 709 h 1309"/>
                <a:gd name="T102" fmla="*/ 145 w 3409"/>
                <a:gd name="T103" fmla="*/ 618 h 1309"/>
                <a:gd name="T104" fmla="*/ 186 w 3409"/>
                <a:gd name="T105" fmla="*/ 529 h 1309"/>
                <a:gd name="T106" fmla="*/ 234 w 3409"/>
                <a:gd name="T107" fmla="*/ 443 h 1309"/>
                <a:gd name="T108" fmla="*/ 286 w 3409"/>
                <a:gd name="T109" fmla="*/ 360 h 1309"/>
                <a:gd name="T110" fmla="*/ 342 w 3409"/>
                <a:gd name="T111" fmla="*/ 282 h 1309"/>
                <a:gd name="T112" fmla="*/ 403 w 3409"/>
                <a:gd name="T113" fmla="*/ 205 h 1309"/>
                <a:gd name="T114" fmla="*/ 468 w 3409"/>
                <a:gd name="T115" fmla="*/ 133 h 1309"/>
                <a:gd name="T116" fmla="*/ 536 w 3409"/>
                <a:gd name="T117" fmla="*/ 64 h 1309"/>
                <a:gd name="T118" fmla="*/ 610 w 3409"/>
                <a:gd name="T11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9" h="1309">
                  <a:moveTo>
                    <a:pt x="610" y="0"/>
                  </a:moveTo>
                  <a:lnTo>
                    <a:pt x="1360" y="751"/>
                  </a:lnTo>
                  <a:lnTo>
                    <a:pt x="1651" y="461"/>
                  </a:lnTo>
                  <a:lnTo>
                    <a:pt x="1520" y="330"/>
                  </a:lnTo>
                  <a:lnTo>
                    <a:pt x="1508" y="315"/>
                  </a:lnTo>
                  <a:lnTo>
                    <a:pt x="1501" y="297"/>
                  </a:lnTo>
                  <a:lnTo>
                    <a:pt x="1499" y="280"/>
                  </a:lnTo>
                  <a:lnTo>
                    <a:pt x="1501" y="262"/>
                  </a:lnTo>
                  <a:lnTo>
                    <a:pt x="1508" y="245"/>
                  </a:lnTo>
                  <a:lnTo>
                    <a:pt x="1520" y="230"/>
                  </a:lnTo>
                  <a:lnTo>
                    <a:pt x="1655" y="95"/>
                  </a:lnTo>
                  <a:lnTo>
                    <a:pt x="1669" y="84"/>
                  </a:lnTo>
                  <a:lnTo>
                    <a:pt x="1686" y="76"/>
                  </a:lnTo>
                  <a:lnTo>
                    <a:pt x="1704" y="74"/>
                  </a:lnTo>
                  <a:lnTo>
                    <a:pt x="1722" y="76"/>
                  </a:lnTo>
                  <a:lnTo>
                    <a:pt x="1738" y="84"/>
                  </a:lnTo>
                  <a:lnTo>
                    <a:pt x="1754" y="95"/>
                  </a:lnTo>
                  <a:lnTo>
                    <a:pt x="1889" y="230"/>
                  </a:lnTo>
                  <a:lnTo>
                    <a:pt x="1901" y="245"/>
                  </a:lnTo>
                  <a:lnTo>
                    <a:pt x="1907" y="262"/>
                  </a:lnTo>
                  <a:lnTo>
                    <a:pt x="1910" y="280"/>
                  </a:lnTo>
                  <a:lnTo>
                    <a:pt x="1907" y="297"/>
                  </a:lnTo>
                  <a:lnTo>
                    <a:pt x="1901" y="315"/>
                  </a:lnTo>
                  <a:lnTo>
                    <a:pt x="1889" y="330"/>
                  </a:lnTo>
                  <a:lnTo>
                    <a:pt x="1758" y="461"/>
                  </a:lnTo>
                  <a:lnTo>
                    <a:pt x="2048" y="751"/>
                  </a:lnTo>
                  <a:lnTo>
                    <a:pt x="2799" y="0"/>
                  </a:lnTo>
                  <a:lnTo>
                    <a:pt x="2872" y="64"/>
                  </a:lnTo>
                  <a:lnTo>
                    <a:pt x="2941" y="133"/>
                  </a:lnTo>
                  <a:lnTo>
                    <a:pt x="3006" y="205"/>
                  </a:lnTo>
                  <a:lnTo>
                    <a:pt x="3066" y="282"/>
                  </a:lnTo>
                  <a:lnTo>
                    <a:pt x="3123" y="360"/>
                  </a:lnTo>
                  <a:lnTo>
                    <a:pt x="3174" y="443"/>
                  </a:lnTo>
                  <a:lnTo>
                    <a:pt x="3221" y="529"/>
                  </a:lnTo>
                  <a:lnTo>
                    <a:pt x="3264" y="618"/>
                  </a:lnTo>
                  <a:lnTo>
                    <a:pt x="3301" y="709"/>
                  </a:lnTo>
                  <a:lnTo>
                    <a:pt x="3333" y="803"/>
                  </a:lnTo>
                  <a:lnTo>
                    <a:pt x="3360" y="900"/>
                  </a:lnTo>
                  <a:lnTo>
                    <a:pt x="3381" y="998"/>
                  </a:lnTo>
                  <a:lnTo>
                    <a:pt x="3396" y="1098"/>
                  </a:lnTo>
                  <a:lnTo>
                    <a:pt x="3406" y="1201"/>
                  </a:lnTo>
                  <a:lnTo>
                    <a:pt x="3409" y="1306"/>
                  </a:lnTo>
                  <a:lnTo>
                    <a:pt x="3409" y="1309"/>
                  </a:lnTo>
                  <a:lnTo>
                    <a:pt x="0" y="1309"/>
                  </a:lnTo>
                  <a:lnTo>
                    <a:pt x="0" y="1306"/>
                  </a:lnTo>
                  <a:lnTo>
                    <a:pt x="3" y="1201"/>
                  </a:lnTo>
                  <a:lnTo>
                    <a:pt x="13" y="1098"/>
                  </a:lnTo>
                  <a:lnTo>
                    <a:pt x="27" y="998"/>
                  </a:lnTo>
                  <a:lnTo>
                    <a:pt x="48" y="900"/>
                  </a:lnTo>
                  <a:lnTo>
                    <a:pt x="75" y="803"/>
                  </a:lnTo>
                  <a:lnTo>
                    <a:pt x="107" y="709"/>
                  </a:lnTo>
                  <a:lnTo>
                    <a:pt x="145" y="618"/>
                  </a:lnTo>
                  <a:lnTo>
                    <a:pt x="186" y="529"/>
                  </a:lnTo>
                  <a:lnTo>
                    <a:pt x="234" y="443"/>
                  </a:lnTo>
                  <a:lnTo>
                    <a:pt x="286" y="360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6" y="6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7311313" y="2802026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Технический специалист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8135261" y="2430032"/>
            <a:ext cx="325632" cy="363337"/>
            <a:chOff x="3810000" y="2968625"/>
            <a:chExt cx="603250" cy="673101"/>
          </a:xfrm>
        </p:grpSpPr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810000" y="3408363"/>
              <a:ext cx="603250" cy="233363"/>
            </a:xfrm>
            <a:custGeom>
              <a:avLst/>
              <a:gdLst>
                <a:gd name="T0" fmla="*/ 543 w 3037"/>
                <a:gd name="T1" fmla="*/ 0 h 1172"/>
                <a:gd name="T2" fmla="*/ 1519 w 3037"/>
                <a:gd name="T3" fmla="*/ 980 h 1172"/>
                <a:gd name="T4" fmla="*/ 2494 w 3037"/>
                <a:gd name="T5" fmla="*/ 0 h 1172"/>
                <a:gd name="T6" fmla="*/ 2563 w 3037"/>
                <a:gd name="T7" fmla="*/ 62 h 1172"/>
                <a:gd name="T8" fmla="*/ 2629 w 3037"/>
                <a:gd name="T9" fmla="*/ 128 h 1172"/>
                <a:gd name="T10" fmla="*/ 2690 w 3037"/>
                <a:gd name="T11" fmla="*/ 198 h 1172"/>
                <a:gd name="T12" fmla="*/ 2747 w 3037"/>
                <a:gd name="T13" fmla="*/ 272 h 1172"/>
                <a:gd name="T14" fmla="*/ 2800 w 3037"/>
                <a:gd name="T15" fmla="*/ 349 h 1172"/>
                <a:gd name="T16" fmla="*/ 2847 w 3037"/>
                <a:gd name="T17" fmla="*/ 429 h 1172"/>
                <a:gd name="T18" fmla="*/ 2890 w 3037"/>
                <a:gd name="T19" fmla="*/ 513 h 1172"/>
                <a:gd name="T20" fmla="*/ 2928 w 3037"/>
                <a:gd name="T21" fmla="*/ 600 h 1172"/>
                <a:gd name="T22" fmla="*/ 2960 w 3037"/>
                <a:gd name="T23" fmla="*/ 689 h 1172"/>
                <a:gd name="T24" fmla="*/ 2988 w 3037"/>
                <a:gd name="T25" fmla="*/ 781 h 1172"/>
                <a:gd name="T26" fmla="*/ 3008 w 3037"/>
                <a:gd name="T27" fmla="*/ 875 h 1172"/>
                <a:gd name="T28" fmla="*/ 3025 w 3037"/>
                <a:gd name="T29" fmla="*/ 971 h 1172"/>
                <a:gd name="T30" fmla="*/ 3034 w 3037"/>
                <a:gd name="T31" fmla="*/ 1069 h 1172"/>
                <a:gd name="T32" fmla="*/ 3037 w 3037"/>
                <a:gd name="T33" fmla="*/ 1169 h 1172"/>
                <a:gd name="T34" fmla="*/ 3037 w 3037"/>
                <a:gd name="T35" fmla="*/ 1172 h 1172"/>
                <a:gd name="T36" fmla="*/ 0 w 3037"/>
                <a:gd name="T37" fmla="*/ 1172 h 1172"/>
                <a:gd name="T38" fmla="*/ 0 w 3037"/>
                <a:gd name="T39" fmla="*/ 1169 h 1172"/>
                <a:gd name="T40" fmla="*/ 3 w 3037"/>
                <a:gd name="T41" fmla="*/ 1069 h 1172"/>
                <a:gd name="T42" fmla="*/ 12 w 3037"/>
                <a:gd name="T43" fmla="*/ 971 h 1172"/>
                <a:gd name="T44" fmla="*/ 28 w 3037"/>
                <a:gd name="T45" fmla="*/ 875 h 1172"/>
                <a:gd name="T46" fmla="*/ 49 w 3037"/>
                <a:gd name="T47" fmla="*/ 781 h 1172"/>
                <a:gd name="T48" fmla="*/ 76 w 3037"/>
                <a:gd name="T49" fmla="*/ 689 h 1172"/>
                <a:gd name="T50" fmla="*/ 109 w 3037"/>
                <a:gd name="T51" fmla="*/ 600 h 1172"/>
                <a:gd name="T52" fmla="*/ 147 w 3037"/>
                <a:gd name="T53" fmla="*/ 513 h 1172"/>
                <a:gd name="T54" fmla="*/ 189 w 3037"/>
                <a:gd name="T55" fmla="*/ 429 h 1172"/>
                <a:gd name="T56" fmla="*/ 237 w 3037"/>
                <a:gd name="T57" fmla="*/ 349 h 1172"/>
                <a:gd name="T58" fmla="*/ 290 w 3037"/>
                <a:gd name="T59" fmla="*/ 272 h 1172"/>
                <a:gd name="T60" fmla="*/ 346 w 3037"/>
                <a:gd name="T61" fmla="*/ 198 h 1172"/>
                <a:gd name="T62" fmla="*/ 408 w 3037"/>
                <a:gd name="T63" fmla="*/ 128 h 1172"/>
                <a:gd name="T64" fmla="*/ 473 w 3037"/>
                <a:gd name="T65" fmla="*/ 62 h 1172"/>
                <a:gd name="T66" fmla="*/ 543 w 3037"/>
                <a:gd name="T6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7" h="1172">
                  <a:moveTo>
                    <a:pt x="543" y="0"/>
                  </a:moveTo>
                  <a:lnTo>
                    <a:pt x="1519" y="980"/>
                  </a:lnTo>
                  <a:lnTo>
                    <a:pt x="2494" y="0"/>
                  </a:lnTo>
                  <a:lnTo>
                    <a:pt x="2563" y="62"/>
                  </a:lnTo>
                  <a:lnTo>
                    <a:pt x="2629" y="128"/>
                  </a:lnTo>
                  <a:lnTo>
                    <a:pt x="2690" y="198"/>
                  </a:lnTo>
                  <a:lnTo>
                    <a:pt x="2747" y="272"/>
                  </a:lnTo>
                  <a:lnTo>
                    <a:pt x="2800" y="349"/>
                  </a:lnTo>
                  <a:lnTo>
                    <a:pt x="2847" y="429"/>
                  </a:lnTo>
                  <a:lnTo>
                    <a:pt x="2890" y="513"/>
                  </a:lnTo>
                  <a:lnTo>
                    <a:pt x="2928" y="600"/>
                  </a:lnTo>
                  <a:lnTo>
                    <a:pt x="2960" y="689"/>
                  </a:lnTo>
                  <a:lnTo>
                    <a:pt x="2988" y="781"/>
                  </a:lnTo>
                  <a:lnTo>
                    <a:pt x="3008" y="875"/>
                  </a:lnTo>
                  <a:lnTo>
                    <a:pt x="3025" y="971"/>
                  </a:lnTo>
                  <a:lnTo>
                    <a:pt x="3034" y="1069"/>
                  </a:lnTo>
                  <a:lnTo>
                    <a:pt x="3037" y="1169"/>
                  </a:lnTo>
                  <a:lnTo>
                    <a:pt x="3037" y="1172"/>
                  </a:lnTo>
                  <a:lnTo>
                    <a:pt x="0" y="1172"/>
                  </a:lnTo>
                  <a:lnTo>
                    <a:pt x="0" y="1169"/>
                  </a:lnTo>
                  <a:lnTo>
                    <a:pt x="3" y="1069"/>
                  </a:lnTo>
                  <a:lnTo>
                    <a:pt x="12" y="971"/>
                  </a:lnTo>
                  <a:lnTo>
                    <a:pt x="28" y="875"/>
                  </a:lnTo>
                  <a:lnTo>
                    <a:pt x="49" y="781"/>
                  </a:lnTo>
                  <a:lnTo>
                    <a:pt x="76" y="689"/>
                  </a:lnTo>
                  <a:lnTo>
                    <a:pt x="109" y="600"/>
                  </a:lnTo>
                  <a:lnTo>
                    <a:pt x="147" y="513"/>
                  </a:lnTo>
                  <a:lnTo>
                    <a:pt x="189" y="429"/>
                  </a:lnTo>
                  <a:lnTo>
                    <a:pt x="237" y="349"/>
                  </a:lnTo>
                  <a:lnTo>
                    <a:pt x="290" y="272"/>
                  </a:lnTo>
                  <a:lnTo>
                    <a:pt x="346" y="198"/>
                  </a:lnTo>
                  <a:lnTo>
                    <a:pt x="408" y="128"/>
                  </a:lnTo>
                  <a:lnTo>
                    <a:pt x="473" y="6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894138" y="2968625"/>
              <a:ext cx="433388" cy="204788"/>
            </a:xfrm>
            <a:custGeom>
              <a:avLst/>
              <a:gdLst>
                <a:gd name="T0" fmla="*/ 994 w 2181"/>
                <a:gd name="T1" fmla="*/ 306 h 1031"/>
                <a:gd name="T2" fmla="*/ 1003 w 2181"/>
                <a:gd name="T3" fmla="*/ 349 h 1031"/>
                <a:gd name="T4" fmla="*/ 1030 w 2181"/>
                <a:gd name="T5" fmla="*/ 382 h 1031"/>
                <a:gd name="T6" fmla="*/ 1068 w 2181"/>
                <a:gd name="T7" fmla="*/ 400 h 1031"/>
                <a:gd name="T8" fmla="*/ 1112 w 2181"/>
                <a:gd name="T9" fmla="*/ 400 h 1031"/>
                <a:gd name="T10" fmla="*/ 1151 w 2181"/>
                <a:gd name="T11" fmla="*/ 382 h 1031"/>
                <a:gd name="T12" fmla="*/ 1177 w 2181"/>
                <a:gd name="T13" fmla="*/ 349 h 1031"/>
                <a:gd name="T14" fmla="*/ 1187 w 2181"/>
                <a:gd name="T15" fmla="*/ 306 h 1031"/>
                <a:gd name="T16" fmla="*/ 1257 w 2181"/>
                <a:gd name="T17" fmla="*/ 9 h 1031"/>
                <a:gd name="T18" fmla="*/ 1394 w 2181"/>
                <a:gd name="T19" fmla="*/ 43 h 1031"/>
                <a:gd name="T20" fmla="*/ 1459 w 2181"/>
                <a:gd name="T21" fmla="*/ 306 h 1031"/>
                <a:gd name="T22" fmla="*/ 1468 w 2181"/>
                <a:gd name="T23" fmla="*/ 349 h 1031"/>
                <a:gd name="T24" fmla="*/ 1495 w 2181"/>
                <a:gd name="T25" fmla="*/ 382 h 1031"/>
                <a:gd name="T26" fmla="*/ 1533 w 2181"/>
                <a:gd name="T27" fmla="*/ 400 h 1031"/>
                <a:gd name="T28" fmla="*/ 1577 w 2181"/>
                <a:gd name="T29" fmla="*/ 400 h 1031"/>
                <a:gd name="T30" fmla="*/ 1615 w 2181"/>
                <a:gd name="T31" fmla="*/ 382 h 1031"/>
                <a:gd name="T32" fmla="*/ 1642 w 2181"/>
                <a:gd name="T33" fmla="*/ 349 h 1031"/>
                <a:gd name="T34" fmla="*/ 1651 w 2181"/>
                <a:gd name="T35" fmla="*/ 306 h 1031"/>
                <a:gd name="T36" fmla="*/ 1708 w 2181"/>
                <a:gd name="T37" fmla="*/ 215 h 1031"/>
                <a:gd name="T38" fmla="*/ 1813 w 2181"/>
                <a:gd name="T39" fmla="*/ 315 h 1031"/>
                <a:gd name="T40" fmla="*/ 1902 w 2181"/>
                <a:gd name="T41" fmla="*/ 428 h 1031"/>
                <a:gd name="T42" fmla="*/ 1974 w 2181"/>
                <a:gd name="T43" fmla="*/ 554 h 1031"/>
                <a:gd name="T44" fmla="*/ 2026 w 2181"/>
                <a:gd name="T45" fmla="*/ 692 h 1031"/>
                <a:gd name="T46" fmla="*/ 2058 w 2181"/>
                <a:gd name="T47" fmla="*/ 837 h 1031"/>
                <a:gd name="T48" fmla="*/ 2109 w 2181"/>
                <a:gd name="T49" fmla="*/ 839 h 1031"/>
                <a:gd name="T50" fmla="*/ 2146 w 2181"/>
                <a:gd name="T51" fmla="*/ 859 h 1031"/>
                <a:gd name="T52" fmla="*/ 2171 w 2181"/>
                <a:gd name="T53" fmla="*/ 891 h 1031"/>
                <a:gd name="T54" fmla="*/ 2181 w 2181"/>
                <a:gd name="T55" fmla="*/ 934 h 1031"/>
                <a:gd name="T56" fmla="*/ 2171 w 2181"/>
                <a:gd name="T57" fmla="*/ 977 h 1031"/>
                <a:gd name="T58" fmla="*/ 2146 w 2181"/>
                <a:gd name="T59" fmla="*/ 1010 h 1031"/>
                <a:gd name="T60" fmla="*/ 2109 w 2181"/>
                <a:gd name="T61" fmla="*/ 1028 h 1031"/>
                <a:gd name="T62" fmla="*/ 93 w 2181"/>
                <a:gd name="T63" fmla="*/ 1031 h 1031"/>
                <a:gd name="T64" fmla="*/ 52 w 2181"/>
                <a:gd name="T65" fmla="*/ 1021 h 1031"/>
                <a:gd name="T66" fmla="*/ 20 w 2181"/>
                <a:gd name="T67" fmla="*/ 995 h 1031"/>
                <a:gd name="T68" fmla="*/ 2 w 2181"/>
                <a:gd name="T69" fmla="*/ 956 h 1031"/>
                <a:gd name="T70" fmla="*/ 2 w 2181"/>
                <a:gd name="T71" fmla="*/ 912 h 1031"/>
                <a:gd name="T72" fmla="*/ 20 w 2181"/>
                <a:gd name="T73" fmla="*/ 873 h 1031"/>
                <a:gd name="T74" fmla="*/ 52 w 2181"/>
                <a:gd name="T75" fmla="*/ 846 h 1031"/>
                <a:gd name="T76" fmla="*/ 93 w 2181"/>
                <a:gd name="T77" fmla="*/ 837 h 1031"/>
                <a:gd name="T78" fmla="*/ 135 w 2181"/>
                <a:gd name="T79" fmla="*/ 763 h 1031"/>
                <a:gd name="T80" fmla="*/ 179 w 2181"/>
                <a:gd name="T81" fmla="*/ 621 h 1031"/>
                <a:gd name="T82" fmla="*/ 241 w 2181"/>
                <a:gd name="T83" fmla="*/ 490 h 1031"/>
                <a:gd name="T84" fmla="*/ 321 w 2181"/>
                <a:gd name="T85" fmla="*/ 370 h 1031"/>
                <a:gd name="T86" fmla="*/ 418 w 2181"/>
                <a:gd name="T87" fmla="*/ 264 h 1031"/>
                <a:gd name="T88" fmla="*/ 529 w 2181"/>
                <a:gd name="T89" fmla="*/ 172 h 1031"/>
                <a:gd name="T90" fmla="*/ 532 w 2181"/>
                <a:gd name="T91" fmla="*/ 328 h 1031"/>
                <a:gd name="T92" fmla="*/ 551 w 2181"/>
                <a:gd name="T93" fmla="*/ 367 h 1031"/>
                <a:gd name="T94" fmla="*/ 584 w 2181"/>
                <a:gd name="T95" fmla="*/ 393 h 1031"/>
                <a:gd name="T96" fmla="*/ 626 w 2181"/>
                <a:gd name="T97" fmla="*/ 403 h 1031"/>
                <a:gd name="T98" fmla="*/ 668 w 2181"/>
                <a:gd name="T99" fmla="*/ 393 h 1031"/>
                <a:gd name="T100" fmla="*/ 701 w 2181"/>
                <a:gd name="T101" fmla="*/ 367 h 1031"/>
                <a:gd name="T102" fmla="*/ 719 w 2181"/>
                <a:gd name="T103" fmla="*/ 328 h 1031"/>
                <a:gd name="T104" fmla="*/ 722 w 2181"/>
                <a:gd name="T105" fmla="*/ 67 h 1031"/>
                <a:gd name="T106" fmla="*/ 854 w 2181"/>
                <a:gd name="T107" fmla="*/ 23 h 1031"/>
                <a:gd name="T108" fmla="*/ 994 w 2181"/>
                <a:gd name="T109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1" h="1031">
                  <a:moveTo>
                    <a:pt x="994" y="0"/>
                  </a:moveTo>
                  <a:lnTo>
                    <a:pt x="994" y="306"/>
                  </a:lnTo>
                  <a:lnTo>
                    <a:pt x="996" y="328"/>
                  </a:lnTo>
                  <a:lnTo>
                    <a:pt x="1003" y="349"/>
                  </a:lnTo>
                  <a:lnTo>
                    <a:pt x="1015" y="367"/>
                  </a:lnTo>
                  <a:lnTo>
                    <a:pt x="1030" y="382"/>
                  </a:lnTo>
                  <a:lnTo>
                    <a:pt x="1047" y="393"/>
                  </a:lnTo>
                  <a:lnTo>
                    <a:pt x="1068" y="400"/>
                  </a:lnTo>
                  <a:lnTo>
                    <a:pt x="1091" y="403"/>
                  </a:lnTo>
                  <a:lnTo>
                    <a:pt x="1112" y="400"/>
                  </a:lnTo>
                  <a:lnTo>
                    <a:pt x="1133" y="393"/>
                  </a:lnTo>
                  <a:lnTo>
                    <a:pt x="1151" y="382"/>
                  </a:lnTo>
                  <a:lnTo>
                    <a:pt x="1166" y="367"/>
                  </a:lnTo>
                  <a:lnTo>
                    <a:pt x="1177" y="349"/>
                  </a:lnTo>
                  <a:lnTo>
                    <a:pt x="1184" y="328"/>
                  </a:lnTo>
                  <a:lnTo>
                    <a:pt x="1187" y="306"/>
                  </a:lnTo>
                  <a:lnTo>
                    <a:pt x="1187" y="0"/>
                  </a:lnTo>
                  <a:lnTo>
                    <a:pt x="1257" y="9"/>
                  </a:lnTo>
                  <a:lnTo>
                    <a:pt x="1326" y="23"/>
                  </a:lnTo>
                  <a:lnTo>
                    <a:pt x="1394" y="43"/>
                  </a:lnTo>
                  <a:lnTo>
                    <a:pt x="1459" y="67"/>
                  </a:lnTo>
                  <a:lnTo>
                    <a:pt x="1459" y="306"/>
                  </a:lnTo>
                  <a:lnTo>
                    <a:pt x="1461" y="328"/>
                  </a:lnTo>
                  <a:lnTo>
                    <a:pt x="1468" y="349"/>
                  </a:lnTo>
                  <a:lnTo>
                    <a:pt x="1479" y="367"/>
                  </a:lnTo>
                  <a:lnTo>
                    <a:pt x="1495" y="382"/>
                  </a:lnTo>
                  <a:lnTo>
                    <a:pt x="1512" y="393"/>
                  </a:lnTo>
                  <a:lnTo>
                    <a:pt x="1533" y="400"/>
                  </a:lnTo>
                  <a:lnTo>
                    <a:pt x="1555" y="403"/>
                  </a:lnTo>
                  <a:lnTo>
                    <a:pt x="1577" y="400"/>
                  </a:lnTo>
                  <a:lnTo>
                    <a:pt x="1597" y="393"/>
                  </a:lnTo>
                  <a:lnTo>
                    <a:pt x="1615" y="382"/>
                  </a:lnTo>
                  <a:lnTo>
                    <a:pt x="1630" y="367"/>
                  </a:lnTo>
                  <a:lnTo>
                    <a:pt x="1642" y="349"/>
                  </a:lnTo>
                  <a:lnTo>
                    <a:pt x="1649" y="328"/>
                  </a:lnTo>
                  <a:lnTo>
                    <a:pt x="1651" y="306"/>
                  </a:lnTo>
                  <a:lnTo>
                    <a:pt x="1651" y="172"/>
                  </a:lnTo>
                  <a:lnTo>
                    <a:pt x="1708" y="215"/>
                  </a:lnTo>
                  <a:lnTo>
                    <a:pt x="1763" y="264"/>
                  </a:lnTo>
                  <a:lnTo>
                    <a:pt x="1813" y="315"/>
                  </a:lnTo>
                  <a:lnTo>
                    <a:pt x="1860" y="370"/>
                  </a:lnTo>
                  <a:lnTo>
                    <a:pt x="1902" y="428"/>
                  </a:lnTo>
                  <a:lnTo>
                    <a:pt x="1940" y="490"/>
                  </a:lnTo>
                  <a:lnTo>
                    <a:pt x="1974" y="554"/>
                  </a:lnTo>
                  <a:lnTo>
                    <a:pt x="2002" y="621"/>
                  </a:lnTo>
                  <a:lnTo>
                    <a:pt x="2026" y="692"/>
                  </a:lnTo>
                  <a:lnTo>
                    <a:pt x="2045" y="763"/>
                  </a:lnTo>
                  <a:lnTo>
                    <a:pt x="2058" y="837"/>
                  </a:lnTo>
                  <a:lnTo>
                    <a:pt x="2088" y="837"/>
                  </a:lnTo>
                  <a:lnTo>
                    <a:pt x="2109" y="839"/>
                  </a:lnTo>
                  <a:lnTo>
                    <a:pt x="2129" y="846"/>
                  </a:lnTo>
                  <a:lnTo>
                    <a:pt x="2146" y="859"/>
                  </a:lnTo>
                  <a:lnTo>
                    <a:pt x="2161" y="873"/>
                  </a:lnTo>
                  <a:lnTo>
                    <a:pt x="2171" y="891"/>
                  </a:lnTo>
                  <a:lnTo>
                    <a:pt x="2178" y="912"/>
                  </a:lnTo>
                  <a:lnTo>
                    <a:pt x="2181" y="934"/>
                  </a:lnTo>
                  <a:lnTo>
                    <a:pt x="2178" y="956"/>
                  </a:lnTo>
                  <a:lnTo>
                    <a:pt x="2171" y="977"/>
                  </a:lnTo>
                  <a:lnTo>
                    <a:pt x="2161" y="995"/>
                  </a:lnTo>
                  <a:lnTo>
                    <a:pt x="2146" y="1010"/>
                  </a:lnTo>
                  <a:lnTo>
                    <a:pt x="2129" y="1021"/>
                  </a:lnTo>
                  <a:lnTo>
                    <a:pt x="2109" y="1028"/>
                  </a:lnTo>
                  <a:lnTo>
                    <a:pt x="2088" y="1031"/>
                  </a:lnTo>
                  <a:lnTo>
                    <a:pt x="93" y="1031"/>
                  </a:lnTo>
                  <a:lnTo>
                    <a:pt x="72" y="1028"/>
                  </a:lnTo>
                  <a:lnTo>
                    <a:pt x="52" y="1021"/>
                  </a:lnTo>
                  <a:lnTo>
                    <a:pt x="35" y="1010"/>
                  </a:lnTo>
                  <a:lnTo>
                    <a:pt x="20" y="995"/>
                  </a:lnTo>
                  <a:lnTo>
                    <a:pt x="9" y="977"/>
                  </a:lnTo>
                  <a:lnTo>
                    <a:pt x="2" y="956"/>
                  </a:lnTo>
                  <a:lnTo>
                    <a:pt x="0" y="934"/>
                  </a:lnTo>
                  <a:lnTo>
                    <a:pt x="2" y="912"/>
                  </a:lnTo>
                  <a:lnTo>
                    <a:pt x="9" y="891"/>
                  </a:lnTo>
                  <a:lnTo>
                    <a:pt x="20" y="873"/>
                  </a:lnTo>
                  <a:lnTo>
                    <a:pt x="35" y="859"/>
                  </a:lnTo>
                  <a:lnTo>
                    <a:pt x="52" y="846"/>
                  </a:lnTo>
                  <a:lnTo>
                    <a:pt x="72" y="839"/>
                  </a:lnTo>
                  <a:lnTo>
                    <a:pt x="93" y="837"/>
                  </a:lnTo>
                  <a:lnTo>
                    <a:pt x="122" y="837"/>
                  </a:lnTo>
                  <a:lnTo>
                    <a:pt x="135" y="763"/>
                  </a:lnTo>
                  <a:lnTo>
                    <a:pt x="155" y="692"/>
                  </a:lnTo>
                  <a:lnTo>
                    <a:pt x="179" y="621"/>
                  </a:lnTo>
                  <a:lnTo>
                    <a:pt x="207" y="554"/>
                  </a:lnTo>
                  <a:lnTo>
                    <a:pt x="241" y="490"/>
                  </a:lnTo>
                  <a:lnTo>
                    <a:pt x="279" y="428"/>
                  </a:lnTo>
                  <a:lnTo>
                    <a:pt x="321" y="370"/>
                  </a:lnTo>
                  <a:lnTo>
                    <a:pt x="368" y="315"/>
                  </a:lnTo>
                  <a:lnTo>
                    <a:pt x="418" y="264"/>
                  </a:lnTo>
                  <a:lnTo>
                    <a:pt x="472" y="215"/>
                  </a:lnTo>
                  <a:lnTo>
                    <a:pt x="529" y="172"/>
                  </a:lnTo>
                  <a:lnTo>
                    <a:pt x="529" y="306"/>
                  </a:lnTo>
                  <a:lnTo>
                    <a:pt x="532" y="328"/>
                  </a:lnTo>
                  <a:lnTo>
                    <a:pt x="539" y="349"/>
                  </a:lnTo>
                  <a:lnTo>
                    <a:pt x="551" y="367"/>
                  </a:lnTo>
                  <a:lnTo>
                    <a:pt x="565" y="382"/>
                  </a:lnTo>
                  <a:lnTo>
                    <a:pt x="584" y="393"/>
                  </a:lnTo>
                  <a:lnTo>
                    <a:pt x="603" y="400"/>
                  </a:lnTo>
                  <a:lnTo>
                    <a:pt x="626" y="403"/>
                  </a:lnTo>
                  <a:lnTo>
                    <a:pt x="647" y="400"/>
                  </a:lnTo>
                  <a:lnTo>
                    <a:pt x="668" y="393"/>
                  </a:lnTo>
                  <a:lnTo>
                    <a:pt x="686" y="382"/>
                  </a:lnTo>
                  <a:lnTo>
                    <a:pt x="701" y="367"/>
                  </a:lnTo>
                  <a:lnTo>
                    <a:pt x="712" y="349"/>
                  </a:lnTo>
                  <a:lnTo>
                    <a:pt x="719" y="328"/>
                  </a:lnTo>
                  <a:lnTo>
                    <a:pt x="722" y="306"/>
                  </a:lnTo>
                  <a:lnTo>
                    <a:pt x="722" y="67"/>
                  </a:lnTo>
                  <a:lnTo>
                    <a:pt x="787" y="43"/>
                  </a:lnTo>
                  <a:lnTo>
                    <a:pt x="854" y="23"/>
                  </a:lnTo>
                  <a:lnTo>
                    <a:pt x="923" y="9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940175" y="3187700"/>
              <a:ext cx="342900" cy="192088"/>
            </a:xfrm>
            <a:custGeom>
              <a:avLst/>
              <a:gdLst>
                <a:gd name="T0" fmla="*/ 6 w 1724"/>
                <a:gd name="T1" fmla="*/ 0 h 963"/>
                <a:gd name="T2" fmla="*/ 1719 w 1724"/>
                <a:gd name="T3" fmla="*/ 0 h 963"/>
                <a:gd name="T4" fmla="*/ 1723 w 1724"/>
                <a:gd name="T5" fmla="*/ 48 h 963"/>
                <a:gd name="T6" fmla="*/ 1724 w 1724"/>
                <a:gd name="T7" fmla="*/ 97 h 963"/>
                <a:gd name="T8" fmla="*/ 1721 w 1724"/>
                <a:gd name="T9" fmla="*/ 172 h 963"/>
                <a:gd name="T10" fmla="*/ 1712 w 1724"/>
                <a:gd name="T11" fmla="*/ 244 h 963"/>
                <a:gd name="T12" fmla="*/ 1697 w 1724"/>
                <a:gd name="T13" fmla="*/ 316 h 963"/>
                <a:gd name="T14" fmla="*/ 1676 w 1724"/>
                <a:gd name="T15" fmla="*/ 384 h 963"/>
                <a:gd name="T16" fmla="*/ 1650 w 1724"/>
                <a:gd name="T17" fmla="*/ 450 h 963"/>
                <a:gd name="T18" fmla="*/ 1618 w 1724"/>
                <a:gd name="T19" fmla="*/ 514 h 963"/>
                <a:gd name="T20" fmla="*/ 1582 w 1724"/>
                <a:gd name="T21" fmla="*/ 574 h 963"/>
                <a:gd name="T22" fmla="*/ 1541 w 1724"/>
                <a:gd name="T23" fmla="*/ 631 h 963"/>
                <a:gd name="T24" fmla="*/ 1496 w 1724"/>
                <a:gd name="T25" fmla="*/ 684 h 963"/>
                <a:gd name="T26" fmla="*/ 1446 w 1724"/>
                <a:gd name="T27" fmla="*/ 734 h 963"/>
                <a:gd name="T28" fmla="*/ 1394 w 1724"/>
                <a:gd name="T29" fmla="*/ 779 h 963"/>
                <a:gd name="T30" fmla="*/ 1338 w 1724"/>
                <a:gd name="T31" fmla="*/ 820 h 963"/>
                <a:gd name="T32" fmla="*/ 1277 w 1724"/>
                <a:gd name="T33" fmla="*/ 857 h 963"/>
                <a:gd name="T34" fmla="*/ 1214 w 1724"/>
                <a:gd name="T35" fmla="*/ 888 h 963"/>
                <a:gd name="T36" fmla="*/ 1148 w 1724"/>
                <a:gd name="T37" fmla="*/ 915 h 963"/>
                <a:gd name="T38" fmla="*/ 1080 w 1724"/>
                <a:gd name="T39" fmla="*/ 935 h 963"/>
                <a:gd name="T40" fmla="*/ 1010 w 1724"/>
                <a:gd name="T41" fmla="*/ 951 h 963"/>
                <a:gd name="T42" fmla="*/ 937 w 1724"/>
                <a:gd name="T43" fmla="*/ 960 h 963"/>
                <a:gd name="T44" fmla="*/ 863 w 1724"/>
                <a:gd name="T45" fmla="*/ 963 h 963"/>
                <a:gd name="T46" fmla="*/ 787 w 1724"/>
                <a:gd name="T47" fmla="*/ 960 h 963"/>
                <a:gd name="T48" fmla="*/ 716 w 1724"/>
                <a:gd name="T49" fmla="*/ 951 h 963"/>
                <a:gd name="T50" fmla="*/ 645 w 1724"/>
                <a:gd name="T51" fmla="*/ 935 h 963"/>
                <a:gd name="T52" fmla="*/ 577 w 1724"/>
                <a:gd name="T53" fmla="*/ 915 h 963"/>
                <a:gd name="T54" fmla="*/ 511 w 1724"/>
                <a:gd name="T55" fmla="*/ 888 h 963"/>
                <a:gd name="T56" fmla="*/ 447 w 1724"/>
                <a:gd name="T57" fmla="*/ 857 h 963"/>
                <a:gd name="T58" fmla="*/ 388 w 1724"/>
                <a:gd name="T59" fmla="*/ 820 h 963"/>
                <a:gd name="T60" fmla="*/ 331 w 1724"/>
                <a:gd name="T61" fmla="*/ 779 h 963"/>
                <a:gd name="T62" fmla="*/ 278 w 1724"/>
                <a:gd name="T63" fmla="*/ 734 h 963"/>
                <a:gd name="T64" fmla="*/ 228 w 1724"/>
                <a:gd name="T65" fmla="*/ 684 h 963"/>
                <a:gd name="T66" fmla="*/ 183 w 1724"/>
                <a:gd name="T67" fmla="*/ 631 h 963"/>
                <a:gd name="T68" fmla="*/ 143 w 1724"/>
                <a:gd name="T69" fmla="*/ 574 h 963"/>
                <a:gd name="T70" fmla="*/ 106 w 1724"/>
                <a:gd name="T71" fmla="*/ 514 h 963"/>
                <a:gd name="T72" fmla="*/ 75 w 1724"/>
                <a:gd name="T73" fmla="*/ 450 h 963"/>
                <a:gd name="T74" fmla="*/ 48 w 1724"/>
                <a:gd name="T75" fmla="*/ 384 h 963"/>
                <a:gd name="T76" fmla="*/ 28 w 1724"/>
                <a:gd name="T77" fmla="*/ 316 h 963"/>
                <a:gd name="T78" fmla="*/ 12 w 1724"/>
                <a:gd name="T79" fmla="*/ 244 h 963"/>
                <a:gd name="T80" fmla="*/ 3 w 1724"/>
                <a:gd name="T81" fmla="*/ 172 h 963"/>
                <a:gd name="T82" fmla="*/ 0 w 1724"/>
                <a:gd name="T83" fmla="*/ 97 h 963"/>
                <a:gd name="T84" fmla="*/ 2 w 1724"/>
                <a:gd name="T85" fmla="*/ 48 h 963"/>
                <a:gd name="T86" fmla="*/ 6 w 1724"/>
                <a:gd name="T87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4" h="963">
                  <a:moveTo>
                    <a:pt x="6" y="0"/>
                  </a:moveTo>
                  <a:lnTo>
                    <a:pt x="1719" y="0"/>
                  </a:lnTo>
                  <a:lnTo>
                    <a:pt x="1723" y="48"/>
                  </a:lnTo>
                  <a:lnTo>
                    <a:pt x="1724" y="97"/>
                  </a:lnTo>
                  <a:lnTo>
                    <a:pt x="1721" y="172"/>
                  </a:lnTo>
                  <a:lnTo>
                    <a:pt x="1712" y="244"/>
                  </a:lnTo>
                  <a:lnTo>
                    <a:pt x="1697" y="316"/>
                  </a:lnTo>
                  <a:lnTo>
                    <a:pt x="1676" y="384"/>
                  </a:lnTo>
                  <a:lnTo>
                    <a:pt x="1650" y="450"/>
                  </a:lnTo>
                  <a:lnTo>
                    <a:pt x="1618" y="514"/>
                  </a:lnTo>
                  <a:lnTo>
                    <a:pt x="1582" y="574"/>
                  </a:lnTo>
                  <a:lnTo>
                    <a:pt x="1541" y="631"/>
                  </a:lnTo>
                  <a:lnTo>
                    <a:pt x="1496" y="684"/>
                  </a:lnTo>
                  <a:lnTo>
                    <a:pt x="1446" y="734"/>
                  </a:lnTo>
                  <a:lnTo>
                    <a:pt x="1394" y="779"/>
                  </a:lnTo>
                  <a:lnTo>
                    <a:pt x="1338" y="820"/>
                  </a:lnTo>
                  <a:lnTo>
                    <a:pt x="1277" y="857"/>
                  </a:lnTo>
                  <a:lnTo>
                    <a:pt x="1214" y="888"/>
                  </a:lnTo>
                  <a:lnTo>
                    <a:pt x="1148" y="915"/>
                  </a:lnTo>
                  <a:lnTo>
                    <a:pt x="1080" y="935"/>
                  </a:lnTo>
                  <a:lnTo>
                    <a:pt x="1010" y="951"/>
                  </a:lnTo>
                  <a:lnTo>
                    <a:pt x="937" y="960"/>
                  </a:lnTo>
                  <a:lnTo>
                    <a:pt x="863" y="963"/>
                  </a:lnTo>
                  <a:lnTo>
                    <a:pt x="787" y="960"/>
                  </a:lnTo>
                  <a:lnTo>
                    <a:pt x="716" y="951"/>
                  </a:lnTo>
                  <a:lnTo>
                    <a:pt x="645" y="935"/>
                  </a:lnTo>
                  <a:lnTo>
                    <a:pt x="577" y="915"/>
                  </a:lnTo>
                  <a:lnTo>
                    <a:pt x="511" y="888"/>
                  </a:lnTo>
                  <a:lnTo>
                    <a:pt x="447" y="857"/>
                  </a:lnTo>
                  <a:lnTo>
                    <a:pt x="388" y="820"/>
                  </a:lnTo>
                  <a:lnTo>
                    <a:pt x="331" y="779"/>
                  </a:lnTo>
                  <a:lnTo>
                    <a:pt x="278" y="734"/>
                  </a:lnTo>
                  <a:lnTo>
                    <a:pt x="228" y="684"/>
                  </a:lnTo>
                  <a:lnTo>
                    <a:pt x="183" y="631"/>
                  </a:lnTo>
                  <a:lnTo>
                    <a:pt x="143" y="574"/>
                  </a:lnTo>
                  <a:lnTo>
                    <a:pt x="106" y="514"/>
                  </a:lnTo>
                  <a:lnTo>
                    <a:pt x="75" y="450"/>
                  </a:lnTo>
                  <a:lnTo>
                    <a:pt x="48" y="384"/>
                  </a:lnTo>
                  <a:lnTo>
                    <a:pt x="28" y="316"/>
                  </a:lnTo>
                  <a:lnTo>
                    <a:pt x="12" y="244"/>
                  </a:lnTo>
                  <a:lnTo>
                    <a:pt x="3" y="172"/>
                  </a:lnTo>
                  <a:lnTo>
                    <a:pt x="0" y="97"/>
                  </a:lnTo>
                  <a:lnTo>
                    <a:pt x="2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7434374" y="3754828"/>
            <a:ext cx="1973528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Экономист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8238636" y="3382129"/>
            <a:ext cx="365005" cy="364042"/>
            <a:chOff x="3717925" y="2635250"/>
            <a:chExt cx="601663" cy="600076"/>
          </a:xfrm>
        </p:grpSpPr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3848100" y="2635250"/>
              <a:ext cx="341313" cy="341313"/>
            </a:xfrm>
            <a:custGeom>
              <a:avLst/>
              <a:gdLst>
                <a:gd name="T0" fmla="*/ 1048 w 1936"/>
                <a:gd name="T1" fmla="*/ 3 h 1936"/>
                <a:gd name="T2" fmla="*/ 1200 w 1936"/>
                <a:gd name="T3" fmla="*/ 29 h 1936"/>
                <a:gd name="T4" fmla="*/ 1345 w 1936"/>
                <a:gd name="T5" fmla="*/ 76 h 1936"/>
                <a:gd name="T6" fmla="*/ 1478 w 1936"/>
                <a:gd name="T7" fmla="*/ 145 h 1936"/>
                <a:gd name="T8" fmla="*/ 1598 w 1936"/>
                <a:gd name="T9" fmla="*/ 233 h 1936"/>
                <a:gd name="T10" fmla="*/ 1703 w 1936"/>
                <a:gd name="T11" fmla="*/ 339 h 1936"/>
                <a:gd name="T12" fmla="*/ 1791 w 1936"/>
                <a:gd name="T13" fmla="*/ 458 h 1936"/>
                <a:gd name="T14" fmla="*/ 1860 w 1936"/>
                <a:gd name="T15" fmla="*/ 591 h 1936"/>
                <a:gd name="T16" fmla="*/ 1907 w 1936"/>
                <a:gd name="T17" fmla="*/ 736 h 1936"/>
                <a:gd name="T18" fmla="*/ 1932 w 1936"/>
                <a:gd name="T19" fmla="*/ 888 h 1936"/>
                <a:gd name="T20" fmla="*/ 1932 w 1936"/>
                <a:gd name="T21" fmla="*/ 1048 h 1936"/>
                <a:gd name="T22" fmla="*/ 1907 w 1936"/>
                <a:gd name="T23" fmla="*/ 1200 h 1936"/>
                <a:gd name="T24" fmla="*/ 1860 w 1936"/>
                <a:gd name="T25" fmla="*/ 1344 h 1936"/>
                <a:gd name="T26" fmla="*/ 1791 w 1936"/>
                <a:gd name="T27" fmla="*/ 1478 h 1936"/>
                <a:gd name="T28" fmla="*/ 1703 w 1936"/>
                <a:gd name="T29" fmla="*/ 1597 h 1936"/>
                <a:gd name="T30" fmla="*/ 1598 w 1936"/>
                <a:gd name="T31" fmla="*/ 1702 h 1936"/>
                <a:gd name="T32" fmla="*/ 1478 w 1936"/>
                <a:gd name="T33" fmla="*/ 1790 h 1936"/>
                <a:gd name="T34" fmla="*/ 1345 w 1936"/>
                <a:gd name="T35" fmla="*/ 1859 h 1936"/>
                <a:gd name="T36" fmla="*/ 1200 w 1936"/>
                <a:gd name="T37" fmla="*/ 1907 h 1936"/>
                <a:gd name="T38" fmla="*/ 1048 w 1936"/>
                <a:gd name="T39" fmla="*/ 1933 h 1936"/>
                <a:gd name="T40" fmla="*/ 889 w 1936"/>
                <a:gd name="T41" fmla="*/ 1933 h 1936"/>
                <a:gd name="T42" fmla="*/ 735 w 1936"/>
                <a:gd name="T43" fmla="*/ 1907 h 1936"/>
                <a:gd name="T44" fmla="*/ 592 w 1936"/>
                <a:gd name="T45" fmla="*/ 1859 h 1936"/>
                <a:gd name="T46" fmla="*/ 459 w 1936"/>
                <a:gd name="T47" fmla="*/ 1790 h 1936"/>
                <a:gd name="T48" fmla="*/ 339 w 1936"/>
                <a:gd name="T49" fmla="*/ 1702 h 1936"/>
                <a:gd name="T50" fmla="*/ 234 w 1936"/>
                <a:gd name="T51" fmla="*/ 1597 h 1936"/>
                <a:gd name="T52" fmla="*/ 146 w 1936"/>
                <a:gd name="T53" fmla="*/ 1478 h 1936"/>
                <a:gd name="T54" fmla="*/ 77 w 1936"/>
                <a:gd name="T55" fmla="*/ 1344 h 1936"/>
                <a:gd name="T56" fmla="*/ 29 w 1936"/>
                <a:gd name="T57" fmla="*/ 1200 h 1936"/>
                <a:gd name="T58" fmla="*/ 3 w 1936"/>
                <a:gd name="T59" fmla="*/ 1048 h 1936"/>
                <a:gd name="T60" fmla="*/ 3 w 1936"/>
                <a:gd name="T61" fmla="*/ 888 h 1936"/>
                <a:gd name="T62" fmla="*/ 29 w 1936"/>
                <a:gd name="T63" fmla="*/ 736 h 1936"/>
                <a:gd name="T64" fmla="*/ 77 w 1936"/>
                <a:gd name="T65" fmla="*/ 591 h 1936"/>
                <a:gd name="T66" fmla="*/ 146 w 1936"/>
                <a:gd name="T67" fmla="*/ 458 h 1936"/>
                <a:gd name="T68" fmla="*/ 234 w 1936"/>
                <a:gd name="T69" fmla="*/ 339 h 1936"/>
                <a:gd name="T70" fmla="*/ 339 w 1936"/>
                <a:gd name="T71" fmla="*/ 233 h 1936"/>
                <a:gd name="T72" fmla="*/ 459 w 1936"/>
                <a:gd name="T73" fmla="*/ 145 h 1936"/>
                <a:gd name="T74" fmla="*/ 592 w 1936"/>
                <a:gd name="T75" fmla="*/ 76 h 1936"/>
                <a:gd name="T76" fmla="*/ 735 w 1936"/>
                <a:gd name="T77" fmla="*/ 29 h 1936"/>
                <a:gd name="T78" fmla="*/ 889 w 1936"/>
                <a:gd name="T79" fmla="*/ 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36">
                  <a:moveTo>
                    <a:pt x="968" y="0"/>
                  </a:moveTo>
                  <a:lnTo>
                    <a:pt x="1048" y="3"/>
                  </a:lnTo>
                  <a:lnTo>
                    <a:pt x="1125" y="13"/>
                  </a:lnTo>
                  <a:lnTo>
                    <a:pt x="1200" y="29"/>
                  </a:lnTo>
                  <a:lnTo>
                    <a:pt x="1274" y="50"/>
                  </a:lnTo>
                  <a:lnTo>
                    <a:pt x="1345" y="76"/>
                  </a:lnTo>
                  <a:lnTo>
                    <a:pt x="1413" y="108"/>
                  </a:lnTo>
                  <a:lnTo>
                    <a:pt x="1478" y="145"/>
                  </a:lnTo>
                  <a:lnTo>
                    <a:pt x="1540" y="187"/>
                  </a:lnTo>
                  <a:lnTo>
                    <a:pt x="1598" y="233"/>
                  </a:lnTo>
                  <a:lnTo>
                    <a:pt x="1653" y="283"/>
                  </a:lnTo>
                  <a:lnTo>
                    <a:pt x="1703" y="339"/>
                  </a:lnTo>
                  <a:lnTo>
                    <a:pt x="1749" y="396"/>
                  </a:lnTo>
                  <a:lnTo>
                    <a:pt x="1791" y="458"/>
                  </a:lnTo>
                  <a:lnTo>
                    <a:pt x="1828" y="523"/>
                  </a:lnTo>
                  <a:lnTo>
                    <a:pt x="1860" y="591"/>
                  </a:lnTo>
                  <a:lnTo>
                    <a:pt x="1886" y="662"/>
                  </a:lnTo>
                  <a:lnTo>
                    <a:pt x="1907" y="736"/>
                  </a:lnTo>
                  <a:lnTo>
                    <a:pt x="1923" y="811"/>
                  </a:lnTo>
                  <a:lnTo>
                    <a:pt x="1932" y="888"/>
                  </a:lnTo>
                  <a:lnTo>
                    <a:pt x="1936" y="968"/>
                  </a:lnTo>
                  <a:lnTo>
                    <a:pt x="1932" y="1048"/>
                  </a:lnTo>
                  <a:lnTo>
                    <a:pt x="1923" y="1125"/>
                  </a:lnTo>
                  <a:lnTo>
                    <a:pt x="1907" y="1200"/>
                  </a:lnTo>
                  <a:lnTo>
                    <a:pt x="1886" y="1274"/>
                  </a:lnTo>
                  <a:lnTo>
                    <a:pt x="1860" y="1344"/>
                  </a:lnTo>
                  <a:lnTo>
                    <a:pt x="1828" y="1412"/>
                  </a:lnTo>
                  <a:lnTo>
                    <a:pt x="1791" y="1478"/>
                  </a:lnTo>
                  <a:lnTo>
                    <a:pt x="1749" y="1540"/>
                  </a:lnTo>
                  <a:lnTo>
                    <a:pt x="1703" y="1597"/>
                  </a:lnTo>
                  <a:lnTo>
                    <a:pt x="1653" y="1652"/>
                  </a:lnTo>
                  <a:lnTo>
                    <a:pt x="1598" y="1702"/>
                  </a:lnTo>
                  <a:lnTo>
                    <a:pt x="1540" y="1749"/>
                  </a:lnTo>
                  <a:lnTo>
                    <a:pt x="1478" y="1790"/>
                  </a:lnTo>
                  <a:lnTo>
                    <a:pt x="1413" y="1828"/>
                  </a:lnTo>
                  <a:lnTo>
                    <a:pt x="1345" y="1859"/>
                  </a:lnTo>
                  <a:lnTo>
                    <a:pt x="1274" y="1886"/>
                  </a:lnTo>
                  <a:lnTo>
                    <a:pt x="1200" y="1907"/>
                  </a:lnTo>
                  <a:lnTo>
                    <a:pt x="1125" y="1923"/>
                  </a:lnTo>
                  <a:lnTo>
                    <a:pt x="1048" y="1933"/>
                  </a:lnTo>
                  <a:lnTo>
                    <a:pt x="968" y="1936"/>
                  </a:lnTo>
                  <a:lnTo>
                    <a:pt x="889" y="1933"/>
                  </a:lnTo>
                  <a:lnTo>
                    <a:pt x="811" y="1923"/>
                  </a:lnTo>
                  <a:lnTo>
                    <a:pt x="735" y="1907"/>
                  </a:lnTo>
                  <a:lnTo>
                    <a:pt x="662" y="1886"/>
                  </a:lnTo>
                  <a:lnTo>
                    <a:pt x="592" y="1859"/>
                  </a:lnTo>
                  <a:lnTo>
                    <a:pt x="524" y="1828"/>
                  </a:lnTo>
                  <a:lnTo>
                    <a:pt x="459" y="1790"/>
                  </a:lnTo>
                  <a:lnTo>
                    <a:pt x="397" y="1749"/>
                  </a:lnTo>
                  <a:lnTo>
                    <a:pt x="339" y="1702"/>
                  </a:lnTo>
                  <a:lnTo>
                    <a:pt x="284" y="1652"/>
                  </a:lnTo>
                  <a:lnTo>
                    <a:pt x="234" y="1597"/>
                  </a:lnTo>
                  <a:lnTo>
                    <a:pt x="188" y="1540"/>
                  </a:lnTo>
                  <a:lnTo>
                    <a:pt x="146" y="1478"/>
                  </a:lnTo>
                  <a:lnTo>
                    <a:pt x="108" y="1412"/>
                  </a:lnTo>
                  <a:lnTo>
                    <a:pt x="77" y="1344"/>
                  </a:lnTo>
                  <a:lnTo>
                    <a:pt x="49" y="1274"/>
                  </a:lnTo>
                  <a:lnTo>
                    <a:pt x="29" y="1200"/>
                  </a:lnTo>
                  <a:lnTo>
                    <a:pt x="13" y="1125"/>
                  </a:lnTo>
                  <a:lnTo>
                    <a:pt x="3" y="1048"/>
                  </a:lnTo>
                  <a:lnTo>
                    <a:pt x="0" y="968"/>
                  </a:lnTo>
                  <a:lnTo>
                    <a:pt x="3" y="888"/>
                  </a:lnTo>
                  <a:lnTo>
                    <a:pt x="13" y="811"/>
                  </a:lnTo>
                  <a:lnTo>
                    <a:pt x="29" y="736"/>
                  </a:lnTo>
                  <a:lnTo>
                    <a:pt x="49" y="662"/>
                  </a:lnTo>
                  <a:lnTo>
                    <a:pt x="77" y="591"/>
                  </a:lnTo>
                  <a:lnTo>
                    <a:pt x="108" y="523"/>
                  </a:lnTo>
                  <a:lnTo>
                    <a:pt x="146" y="458"/>
                  </a:lnTo>
                  <a:lnTo>
                    <a:pt x="188" y="396"/>
                  </a:lnTo>
                  <a:lnTo>
                    <a:pt x="234" y="339"/>
                  </a:lnTo>
                  <a:lnTo>
                    <a:pt x="284" y="283"/>
                  </a:lnTo>
                  <a:lnTo>
                    <a:pt x="339" y="233"/>
                  </a:lnTo>
                  <a:lnTo>
                    <a:pt x="397" y="187"/>
                  </a:lnTo>
                  <a:lnTo>
                    <a:pt x="459" y="145"/>
                  </a:lnTo>
                  <a:lnTo>
                    <a:pt x="524" y="108"/>
                  </a:lnTo>
                  <a:lnTo>
                    <a:pt x="592" y="76"/>
                  </a:lnTo>
                  <a:lnTo>
                    <a:pt x="662" y="50"/>
                  </a:lnTo>
                  <a:lnTo>
                    <a:pt x="735" y="29"/>
                  </a:lnTo>
                  <a:lnTo>
                    <a:pt x="811" y="13"/>
                  </a:lnTo>
                  <a:lnTo>
                    <a:pt x="889" y="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3717925" y="3005138"/>
              <a:ext cx="601663" cy="230188"/>
            </a:xfrm>
            <a:custGeom>
              <a:avLst/>
              <a:gdLst>
                <a:gd name="T0" fmla="*/ 610 w 3409"/>
                <a:gd name="T1" fmla="*/ 0 h 1309"/>
                <a:gd name="T2" fmla="*/ 1360 w 3409"/>
                <a:gd name="T3" fmla="*/ 751 h 1309"/>
                <a:gd name="T4" fmla="*/ 1651 w 3409"/>
                <a:gd name="T5" fmla="*/ 461 h 1309"/>
                <a:gd name="T6" fmla="*/ 1520 w 3409"/>
                <a:gd name="T7" fmla="*/ 330 h 1309"/>
                <a:gd name="T8" fmla="*/ 1508 w 3409"/>
                <a:gd name="T9" fmla="*/ 315 h 1309"/>
                <a:gd name="T10" fmla="*/ 1501 w 3409"/>
                <a:gd name="T11" fmla="*/ 297 h 1309"/>
                <a:gd name="T12" fmla="*/ 1499 w 3409"/>
                <a:gd name="T13" fmla="*/ 280 h 1309"/>
                <a:gd name="T14" fmla="*/ 1501 w 3409"/>
                <a:gd name="T15" fmla="*/ 262 h 1309"/>
                <a:gd name="T16" fmla="*/ 1508 w 3409"/>
                <a:gd name="T17" fmla="*/ 245 h 1309"/>
                <a:gd name="T18" fmla="*/ 1520 w 3409"/>
                <a:gd name="T19" fmla="*/ 230 h 1309"/>
                <a:gd name="T20" fmla="*/ 1655 w 3409"/>
                <a:gd name="T21" fmla="*/ 95 h 1309"/>
                <a:gd name="T22" fmla="*/ 1669 w 3409"/>
                <a:gd name="T23" fmla="*/ 84 h 1309"/>
                <a:gd name="T24" fmla="*/ 1686 w 3409"/>
                <a:gd name="T25" fmla="*/ 76 h 1309"/>
                <a:gd name="T26" fmla="*/ 1704 w 3409"/>
                <a:gd name="T27" fmla="*/ 74 h 1309"/>
                <a:gd name="T28" fmla="*/ 1722 w 3409"/>
                <a:gd name="T29" fmla="*/ 76 h 1309"/>
                <a:gd name="T30" fmla="*/ 1738 w 3409"/>
                <a:gd name="T31" fmla="*/ 84 h 1309"/>
                <a:gd name="T32" fmla="*/ 1754 w 3409"/>
                <a:gd name="T33" fmla="*/ 95 h 1309"/>
                <a:gd name="T34" fmla="*/ 1889 w 3409"/>
                <a:gd name="T35" fmla="*/ 230 h 1309"/>
                <a:gd name="T36" fmla="*/ 1901 w 3409"/>
                <a:gd name="T37" fmla="*/ 245 h 1309"/>
                <a:gd name="T38" fmla="*/ 1907 w 3409"/>
                <a:gd name="T39" fmla="*/ 262 h 1309"/>
                <a:gd name="T40" fmla="*/ 1910 w 3409"/>
                <a:gd name="T41" fmla="*/ 280 h 1309"/>
                <a:gd name="T42" fmla="*/ 1907 w 3409"/>
                <a:gd name="T43" fmla="*/ 297 h 1309"/>
                <a:gd name="T44" fmla="*/ 1901 w 3409"/>
                <a:gd name="T45" fmla="*/ 315 h 1309"/>
                <a:gd name="T46" fmla="*/ 1889 w 3409"/>
                <a:gd name="T47" fmla="*/ 330 h 1309"/>
                <a:gd name="T48" fmla="*/ 1758 w 3409"/>
                <a:gd name="T49" fmla="*/ 461 h 1309"/>
                <a:gd name="T50" fmla="*/ 2048 w 3409"/>
                <a:gd name="T51" fmla="*/ 751 h 1309"/>
                <a:gd name="T52" fmla="*/ 2799 w 3409"/>
                <a:gd name="T53" fmla="*/ 0 h 1309"/>
                <a:gd name="T54" fmla="*/ 2872 w 3409"/>
                <a:gd name="T55" fmla="*/ 64 h 1309"/>
                <a:gd name="T56" fmla="*/ 2941 w 3409"/>
                <a:gd name="T57" fmla="*/ 133 h 1309"/>
                <a:gd name="T58" fmla="*/ 3006 w 3409"/>
                <a:gd name="T59" fmla="*/ 205 h 1309"/>
                <a:gd name="T60" fmla="*/ 3066 w 3409"/>
                <a:gd name="T61" fmla="*/ 282 h 1309"/>
                <a:gd name="T62" fmla="*/ 3123 w 3409"/>
                <a:gd name="T63" fmla="*/ 360 h 1309"/>
                <a:gd name="T64" fmla="*/ 3174 w 3409"/>
                <a:gd name="T65" fmla="*/ 443 h 1309"/>
                <a:gd name="T66" fmla="*/ 3221 w 3409"/>
                <a:gd name="T67" fmla="*/ 529 h 1309"/>
                <a:gd name="T68" fmla="*/ 3264 w 3409"/>
                <a:gd name="T69" fmla="*/ 618 h 1309"/>
                <a:gd name="T70" fmla="*/ 3301 w 3409"/>
                <a:gd name="T71" fmla="*/ 709 h 1309"/>
                <a:gd name="T72" fmla="*/ 3333 w 3409"/>
                <a:gd name="T73" fmla="*/ 803 h 1309"/>
                <a:gd name="T74" fmla="*/ 3360 w 3409"/>
                <a:gd name="T75" fmla="*/ 900 h 1309"/>
                <a:gd name="T76" fmla="*/ 3381 w 3409"/>
                <a:gd name="T77" fmla="*/ 998 h 1309"/>
                <a:gd name="T78" fmla="*/ 3396 w 3409"/>
                <a:gd name="T79" fmla="*/ 1098 h 1309"/>
                <a:gd name="T80" fmla="*/ 3406 w 3409"/>
                <a:gd name="T81" fmla="*/ 1201 h 1309"/>
                <a:gd name="T82" fmla="*/ 3409 w 3409"/>
                <a:gd name="T83" fmla="*/ 1306 h 1309"/>
                <a:gd name="T84" fmla="*/ 3409 w 3409"/>
                <a:gd name="T85" fmla="*/ 1309 h 1309"/>
                <a:gd name="T86" fmla="*/ 0 w 3409"/>
                <a:gd name="T87" fmla="*/ 1309 h 1309"/>
                <a:gd name="T88" fmla="*/ 0 w 3409"/>
                <a:gd name="T89" fmla="*/ 1306 h 1309"/>
                <a:gd name="T90" fmla="*/ 3 w 3409"/>
                <a:gd name="T91" fmla="*/ 1201 h 1309"/>
                <a:gd name="T92" fmla="*/ 13 w 3409"/>
                <a:gd name="T93" fmla="*/ 1098 h 1309"/>
                <a:gd name="T94" fmla="*/ 27 w 3409"/>
                <a:gd name="T95" fmla="*/ 998 h 1309"/>
                <a:gd name="T96" fmla="*/ 48 w 3409"/>
                <a:gd name="T97" fmla="*/ 900 h 1309"/>
                <a:gd name="T98" fmla="*/ 75 w 3409"/>
                <a:gd name="T99" fmla="*/ 803 h 1309"/>
                <a:gd name="T100" fmla="*/ 107 w 3409"/>
                <a:gd name="T101" fmla="*/ 709 h 1309"/>
                <a:gd name="T102" fmla="*/ 145 w 3409"/>
                <a:gd name="T103" fmla="*/ 618 h 1309"/>
                <a:gd name="T104" fmla="*/ 186 w 3409"/>
                <a:gd name="T105" fmla="*/ 529 h 1309"/>
                <a:gd name="T106" fmla="*/ 234 w 3409"/>
                <a:gd name="T107" fmla="*/ 443 h 1309"/>
                <a:gd name="T108" fmla="*/ 286 w 3409"/>
                <a:gd name="T109" fmla="*/ 360 h 1309"/>
                <a:gd name="T110" fmla="*/ 342 w 3409"/>
                <a:gd name="T111" fmla="*/ 282 h 1309"/>
                <a:gd name="T112" fmla="*/ 403 w 3409"/>
                <a:gd name="T113" fmla="*/ 205 h 1309"/>
                <a:gd name="T114" fmla="*/ 468 w 3409"/>
                <a:gd name="T115" fmla="*/ 133 h 1309"/>
                <a:gd name="T116" fmla="*/ 536 w 3409"/>
                <a:gd name="T117" fmla="*/ 64 h 1309"/>
                <a:gd name="T118" fmla="*/ 610 w 3409"/>
                <a:gd name="T11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9" h="1309">
                  <a:moveTo>
                    <a:pt x="610" y="0"/>
                  </a:moveTo>
                  <a:lnTo>
                    <a:pt x="1360" y="751"/>
                  </a:lnTo>
                  <a:lnTo>
                    <a:pt x="1651" y="461"/>
                  </a:lnTo>
                  <a:lnTo>
                    <a:pt x="1520" y="330"/>
                  </a:lnTo>
                  <a:lnTo>
                    <a:pt x="1508" y="315"/>
                  </a:lnTo>
                  <a:lnTo>
                    <a:pt x="1501" y="297"/>
                  </a:lnTo>
                  <a:lnTo>
                    <a:pt x="1499" y="280"/>
                  </a:lnTo>
                  <a:lnTo>
                    <a:pt x="1501" y="262"/>
                  </a:lnTo>
                  <a:lnTo>
                    <a:pt x="1508" y="245"/>
                  </a:lnTo>
                  <a:lnTo>
                    <a:pt x="1520" y="230"/>
                  </a:lnTo>
                  <a:lnTo>
                    <a:pt x="1655" y="95"/>
                  </a:lnTo>
                  <a:lnTo>
                    <a:pt x="1669" y="84"/>
                  </a:lnTo>
                  <a:lnTo>
                    <a:pt x="1686" y="76"/>
                  </a:lnTo>
                  <a:lnTo>
                    <a:pt x="1704" y="74"/>
                  </a:lnTo>
                  <a:lnTo>
                    <a:pt x="1722" y="76"/>
                  </a:lnTo>
                  <a:lnTo>
                    <a:pt x="1738" y="84"/>
                  </a:lnTo>
                  <a:lnTo>
                    <a:pt x="1754" y="95"/>
                  </a:lnTo>
                  <a:lnTo>
                    <a:pt x="1889" y="230"/>
                  </a:lnTo>
                  <a:lnTo>
                    <a:pt x="1901" y="245"/>
                  </a:lnTo>
                  <a:lnTo>
                    <a:pt x="1907" y="262"/>
                  </a:lnTo>
                  <a:lnTo>
                    <a:pt x="1910" y="280"/>
                  </a:lnTo>
                  <a:lnTo>
                    <a:pt x="1907" y="297"/>
                  </a:lnTo>
                  <a:lnTo>
                    <a:pt x="1901" y="315"/>
                  </a:lnTo>
                  <a:lnTo>
                    <a:pt x="1889" y="330"/>
                  </a:lnTo>
                  <a:lnTo>
                    <a:pt x="1758" y="461"/>
                  </a:lnTo>
                  <a:lnTo>
                    <a:pt x="2048" y="751"/>
                  </a:lnTo>
                  <a:lnTo>
                    <a:pt x="2799" y="0"/>
                  </a:lnTo>
                  <a:lnTo>
                    <a:pt x="2872" y="64"/>
                  </a:lnTo>
                  <a:lnTo>
                    <a:pt x="2941" y="133"/>
                  </a:lnTo>
                  <a:lnTo>
                    <a:pt x="3006" y="205"/>
                  </a:lnTo>
                  <a:lnTo>
                    <a:pt x="3066" y="282"/>
                  </a:lnTo>
                  <a:lnTo>
                    <a:pt x="3123" y="360"/>
                  </a:lnTo>
                  <a:lnTo>
                    <a:pt x="3174" y="443"/>
                  </a:lnTo>
                  <a:lnTo>
                    <a:pt x="3221" y="529"/>
                  </a:lnTo>
                  <a:lnTo>
                    <a:pt x="3264" y="618"/>
                  </a:lnTo>
                  <a:lnTo>
                    <a:pt x="3301" y="709"/>
                  </a:lnTo>
                  <a:lnTo>
                    <a:pt x="3333" y="803"/>
                  </a:lnTo>
                  <a:lnTo>
                    <a:pt x="3360" y="900"/>
                  </a:lnTo>
                  <a:lnTo>
                    <a:pt x="3381" y="998"/>
                  </a:lnTo>
                  <a:lnTo>
                    <a:pt x="3396" y="1098"/>
                  </a:lnTo>
                  <a:lnTo>
                    <a:pt x="3406" y="1201"/>
                  </a:lnTo>
                  <a:lnTo>
                    <a:pt x="3409" y="1306"/>
                  </a:lnTo>
                  <a:lnTo>
                    <a:pt x="3409" y="1309"/>
                  </a:lnTo>
                  <a:lnTo>
                    <a:pt x="0" y="1309"/>
                  </a:lnTo>
                  <a:lnTo>
                    <a:pt x="0" y="1306"/>
                  </a:lnTo>
                  <a:lnTo>
                    <a:pt x="3" y="1201"/>
                  </a:lnTo>
                  <a:lnTo>
                    <a:pt x="13" y="1098"/>
                  </a:lnTo>
                  <a:lnTo>
                    <a:pt x="27" y="998"/>
                  </a:lnTo>
                  <a:lnTo>
                    <a:pt x="48" y="900"/>
                  </a:lnTo>
                  <a:lnTo>
                    <a:pt x="75" y="803"/>
                  </a:lnTo>
                  <a:lnTo>
                    <a:pt x="107" y="709"/>
                  </a:lnTo>
                  <a:lnTo>
                    <a:pt x="145" y="618"/>
                  </a:lnTo>
                  <a:lnTo>
                    <a:pt x="186" y="529"/>
                  </a:lnTo>
                  <a:lnTo>
                    <a:pt x="234" y="443"/>
                  </a:lnTo>
                  <a:lnTo>
                    <a:pt x="286" y="360"/>
                  </a:lnTo>
                  <a:lnTo>
                    <a:pt x="342" y="282"/>
                  </a:lnTo>
                  <a:lnTo>
                    <a:pt x="403" y="205"/>
                  </a:lnTo>
                  <a:lnTo>
                    <a:pt x="468" y="133"/>
                  </a:lnTo>
                  <a:lnTo>
                    <a:pt x="536" y="6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2C83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4" name="Freeform 261"/>
          <p:cNvSpPr>
            <a:spLocks/>
          </p:cNvSpPr>
          <p:nvPr/>
        </p:nvSpPr>
        <p:spPr bwMode="auto">
          <a:xfrm>
            <a:off x="4689645" y="2857615"/>
            <a:ext cx="220845" cy="490276"/>
          </a:xfrm>
          <a:custGeom>
            <a:avLst/>
            <a:gdLst>
              <a:gd name="T0" fmla="*/ 142 w 200"/>
              <a:gd name="T1" fmla="*/ 108 h 444"/>
              <a:gd name="T2" fmla="*/ 142 w 200"/>
              <a:gd name="T3" fmla="*/ 40 h 444"/>
              <a:gd name="T4" fmla="*/ 128 w 200"/>
              <a:gd name="T5" fmla="*/ 40 h 444"/>
              <a:gd name="T6" fmla="*/ 128 w 200"/>
              <a:gd name="T7" fmla="*/ 0 h 444"/>
              <a:gd name="T8" fmla="*/ 124 w 200"/>
              <a:gd name="T9" fmla="*/ 0 h 444"/>
              <a:gd name="T10" fmla="*/ 124 w 200"/>
              <a:gd name="T11" fmla="*/ 40 h 444"/>
              <a:gd name="T12" fmla="*/ 112 w 200"/>
              <a:gd name="T13" fmla="*/ 40 h 444"/>
              <a:gd name="T14" fmla="*/ 112 w 200"/>
              <a:gd name="T15" fmla="*/ 108 h 444"/>
              <a:gd name="T16" fmla="*/ 68 w 200"/>
              <a:gd name="T17" fmla="*/ 108 h 444"/>
              <a:gd name="T18" fmla="*/ 68 w 200"/>
              <a:gd name="T19" fmla="*/ 92 h 444"/>
              <a:gd name="T20" fmla="*/ 22 w 200"/>
              <a:gd name="T21" fmla="*/ 92 h 444"/>
              <a:gd name="T22" fmla="*/ 22 w 200"/>
              <a:gd name="T23" fmla="*/ 108 h 444"/>
              <a:gd name="T24" fmla="*/ 0 w 200"/>
              <a:gd name="T25" fmla="*/ 108 h 444"/>
              <a:gd name="T26" fmla="*/ 0 w 200"/>
              <a:gd name="T27" fmla="*/ 444 h 444"/>
              <a:gd name="T28" fmla="*/ 200 w 200"/>
              <a:gd name="T29" fmla="*/ 444 h 444"/>
              <a:gd name="T30" fmla="*/ 200 w 200"/>
              <a:gd name="T31" fmla="*/ 108 h 444"/>
              <a:gd name="T32" fmla="*/ 142 w 200"/>
              <a:gd name="T33" fmla="*/ 108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444">
                <a:moveTo>
                  <a:pt x="142" y="108"/>
                </a:moveTo>
                <a:lnTo>
                  <a:pt x="142" y="40"/>
                </a:lnTo>
                <a:lnTo>
                  <a:pt x="128" y="40"/>
                </a:lnTo>
                <a:lnTo>
                  <a:pt x="128" y="0"/>
                </a:lnTo>
                <a:lnTo>
                  <a:pt x="124" y="0"/>
                </a:lnTo>
                <a:lnTo>
                  <a:pt x="124" y="40"/>
                </a:lnTo>
                <a:lnTo>
                  <a:pt x="112" y="40"/>
                </a:lnTo>
                <a:lnTo>
                  <a:pt x="112" y="108"/>
                </a:lnTo>
                <a:lnTo>
                  <a:pt x="68" y="108"/>
                </a:lnTo>
                <a:lnTo>
                  <a:pt x="68" y="92"/>
                </a:lnTo>
                <a:lnTo>
                  <a:pt x="22" y="92"/>
                </a:lnTo>
                <a:lnTo>
                  <a:pt x="22" y="108"/>
                </a:lnTo>
                <a:lnTo>
                  <a:pt x="0" y="108"/>
                </a:lnTo>
                <a:lnTo>
                  <a:pt x="0" y="444"/>
                </a:lnTo>
                <a:lnTo>
                  <a:pt x="200" y="444"/>
                </a:lnTo>
                <a:lnTo>
                  <a:pt x="200" y="108"/>
                </a:lnTo>
                <a:lnTo>
                  <a:pt x="142" y="108"/>
                </a:lnTo>
                <a:close/>
              </a:path>
            </a:pathLst>
          </a:custGeom>
          <a:solidFill>
            <a:srgbClr val="2C8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5" name="Группа 374"/>
          <p:cNvGrpSpPr/>
          <p:nvPr/>
        </p:nvGrpSpPr>
        <p:grpSpPr>
          <a:xfrm>
            <a:off x="4240927" y="2959295"/>
            <a:ext cx="2718598" cy="415189"/>
            <a:chOff x="4368464" y="3526103"/>
            <a:chExt cx="2718598" cy="415189"/>
          </a:xfrm>
        </p:grpSpPr>
        <p:sp>
          <p:nvSpPr>
            <p:cNvPr id="55" name="Freeform 68"/>
            <p:cNvSpPr>
              <a:spLocks/>
            </p:cNvSpPr>
            <p:nvPr/>
          </p:nvSpPr>
          <p:spPr bwMode="auto">
            <a:xfrm>
              <a:off x="6053509" y="3716030"/>
              <a:ext cx="121465" cy="216428"/>
            </a:xfrm>
            <a:custGeom>
              <a:avLst/>
              <a:gdLst>
                <a:gd name="T0" fmla="*/ 108 w 110"/>
                <a:gd name="T1" fmla="*/ 56 h 196"/>
                <a:gd name="T2" fmla="*/ 106 w 110"/>
                <a:gd name="T3" fmla="*/ 48 h 196"/>
                <a:gd name="T4" fmla="*/ 106 w 110"/>
                <a:gd name="T5" fmla="*/ 44 h 196"/>
                <a:gd name="T6" fmla="*/ 104 w 110"/>
                <a:gd name="T7" fmla="*/ 34 h 196"/>
                <a:gd name="T8" fmla="*/ 102 w 110"/>
                <a:gd name="T9" fmla="*/ 30 h 196"/>
                <a:gd name="T10" fmla="*/ 96 w 110"/>
                <a:gd name="T11" fmla="*/ 24 h 196"/>
                <a:gd name="T12" fmla="*/ 94 w 110"/>
                <a:gd name="T13" fmla="*/ 20 h 196"/>
                <a:gd name="T14" fmla="*/ 88 w 110"/>
                <a:gd name="T15" fmla="*/ 14 h 196"/>
                <a:gd name="T16" fmla="*/ 84 w 110"/>
                <a:gd name="T17" fmla="*/ 12 h 196"/>
                <a:gd name="T18" fmla="*/ 76 w 110"/>
                <a:gd name="T19" fmla="*/ 8 h 196"/>
                <a:gd name="T20" fmla="*/ 72 w 110"/>
                <a:gd name="T21" fmla="*/ 6 h 196"/>
                <a:gd name="T22" fmla="*/ 64 w 110"/>
                <a:gd name="T23" fmla="*/ 4 h 196"/>
                <a:gd name="T24" fmla="*/ 60 w 110"/>
                <a:gd name="T25" fmla="*/ 2 h 196"/>
                <a:gd name="T26" fmla="*/ 50 w 110"/>
                <a:gd name="T27" fmla="*/ 2 h 196"/>
                <a:gd name="T28" fmla="*/ 46 w 110"/>
                <a:gd name="T29" fmla="*/ 4 h 196"/>
                <a:gd name="T30" fmla="*/ 38 w 110"/>
                <a:gd name="T31" fmla="*/ 6 h 196"/>
                <a:gd name="T32" fmla="*/ 34 w 110"/>
                <a:gd name="T33" fmla="*/ 8 h 196"/>
                <a:gd name="T34" fmla="*/ 26 w 110"/>
                <a:gd name="T35" fmla="*/ 12 h 196"/>
                <a:gd name="T36" fmla="*/ 22 w 110"/>
                <a:gd name="T37" fmla="*/ 14 h 196"/>
                <a:gd name="T38" fmla="*/ 16 w 110"/>
                <a:gd name="T39" fmla="*/ 20 h 196"/>
                <a:gd name="T40" fmla="*/ 14 w 110"/>
                <a:gd name="T41" fmla="*/ 24 h 196"/>
                <a:gd name="T42" fmla="*/ 8 w 110"/>
                <a:gd name="T43" fmla="*/ 30 h 196"/>
                <a:gd name="T44" fmla="*/ 6 w 110"/>
                <a:gd name="T45" fmla="*/ 34 h 196"/>
                <a:gd name="T46" fmla="*/ 4 w 110"/>
                <a:gd name="T47" fmla="*/ 44 h 196"/>
                <a:gd name="T48" fmla="*/ 4 w 110"/>
                <a:gd name="T49" fmla="*/ 48 h 196"/>
                <a:gd name="T50" fmla="*/ 2 w 110"/>
                <a:gd name="T51" fmla="*/ 56 h 196"/>
                <a:gd name="T52" fmla="*/ 4 w 110"/>
                <a:gd name="T53" fmla="*/ 60 h 196"/>
                <a:gd name="T54" fmla="*/ 4 w 110"/>
                <a:gd name="T55" fmla="*/ 70 h 196"/>
                <a:gd name="T56" fmla="*/ 6 w 110"/>
                <a:gd name="T57" fmla="*/ 74 h 196"/>
                <a:gd name="T58" fmla="*/ 10 w 110"/>
                <a:gd name="T59" fmla="*/ 82 h 196"/>
                <a:gd name="T60" fmla="*/ 12 w 110"/>
                <a:gd name="T61" fmla="*/ 86 h 196"/>
                <a:gd name="T62" fmla="*/ 18 w 110"/>
                <a:gd name="T63" fmla="*/ 92 h 196"/>
                <a:gd name="T64" fmla="*/ 22 w 110"/>
                <a:gd name="T65" fmla="*/ 94 h 196"/>
                <a:gd name="T66" fmla="*/ 28 w 110"/>
                <a:gd name="T67" fmla="*/ 100 h 196"/>
                <a:gd name="T68" fmla="*/ 32 w 110"/>
                <a:gd name="T69" fmla="*/ 102 h 196"/>
                <a:gd name="T70" fmla="*/ 40 w 110"/>
                <a:gd name="T71" fmla="*/ 106 h 196"/>
                <a:gd name="T72" fmla="*/ 44 w 110"/>
                <a:gd name="T73" fmla="*/ 106 h 196"/>
                <a:gd name="T74" fmla="*/ 50 w 110"/>
                <a:gd name="T75" fmla="*/ 110 h 196"/>
                <a:gd name="T76" fmla="*/ 64 w 110"/>
                <a:gd name="T77" fmla="*/ 196 h 196"/>
                <a:gd name="T78" fmla="*/ 60 w 110"/>
                <a:gd name="T79" fmla="*/ 110 h 196"/>
                <a:gd name="T80" fmla="*/ 66 w 110"/>
                <a:gd name="T81" fmla="*/ 106 h 196"/>
                <a:gd name="T82" fmla="*/ 70 w 110"/>
                <a:gd name="T83" fmla="*/ 106 h 196"/>
                <a:gd name="T84" fmla="*/ 78 w 110"/>
                <a:gd name="T85" fmla="*/ 102 h 196"/>
                <a:gd name="T86" fmla="*/ 82 w 110"/>
                <a:gd name="T87" fmla="*/ 100 h 196"/>
                <a:gd name="T88" fmla="*/ 90 w 110"/>
                <a:gd name="T89" fmla="*/ 94 h 196"/>
                <a:gd name="T90" fmla="*/ 92 w 110"/>
                <a:gd name="T91" fmla="*/ 92 h 196"/>
                <a:gd name="T92" fmla="*/ 98 w 110"/>
                <a:gd name="T93" fmla="*/ 86 h 196"/>
                <a:gd name="T94" fmla="*/ 100 w 110"/>
                <a:gd name="T95" fmla="*/ 82 h 196"/>
                <a:gd name="T96" fmla="*/ 104 w 110"/>
                <a:gd name="T97" fmla="*/ 74 h 196"/>
                <a:gd name="T98" fmla="*/ 106 w 110"/>
                <a:gd name="T99" fmla="*/ 70 h 196"/>
                <a:gd name="T100" fmla="*/ 108 w 110"/>
                <a:gd name="T101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96">
                  <a:moveTo>
                    <a:pt x="104" y="58"/>
                  </a:moveTo>
                  <a:lnTo>
                    <a:pt x="104" y="58"/>
                  </a:lnTo>
                  <a:lnTo>
                    <a:pt x="108" y="56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06" y="48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2" y="30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96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6" y="74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8" y="100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0" y="110"/>
                  </a:lnTo>
                  <a:lnTo>
                    <a:pt x="50" y="172"/>
                  </a:lnTo>
                  <a:lnTo>
                    <a:pt x="46" y="196"/>
                  </a:lnTo>
                  <a:lnTo>
                    <a:pt x="64" y="196"/>
                  </a:lnTo>
                  <a:lnTo>
                    <a:pt x="62" y="17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6" y="106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70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8" y="102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90" y="94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2" y="92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86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4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6" y="7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4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5563233" y="3711613"/>
              <a:ext cx="412980" cy="79504"/>
            </a:xfrm>
            <a:custGeom>
              <a:avLst/>
              <a:gdLst>
                <a:gd name="T0" fmla="*/ 374 w 374"/>
                <a:gd name="T1" fmla="*/ 72 h 72"/>
                <a:gd name="T2" fmla="*/ 0 w 374"/>
                <a:gd name="T3" fmla="*/ 72 h 72"/>
                <a:gd name="T4" fmla="*/ 140 w 374"/>
                <a:gd name="T5" fmla="*/ 0 h 72"/>
                <a:gd name="T6" fmla="*/ 234 w 374"/>
                <a:gd name="T7" fmla="*/ 0 h 72"/>
                <a:gd name="T8" fmla="*/ 374 w 37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72">
                  <a:moveTo>
                    <a:pt x="374" y="72"/>
                  </a:moveTo>
                  <a:lnTo>
                    <a:pt x="0" y="72"/>
                  </a:lnTo>
                  <a:lnTo>
                    <a:pt x="140" y="0"/>
                  </a:lnTo>
                  <a:lnTo>
                    <a:pt x="234" y="0"/>
                  </a:lnTo>
                  <a:lnTo>
                    <a:pt x="374" y="72"/>
                  </a:lnTo>
                  <a:close/>
                </a:path>
              </a:pathLst>
            </a:cu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>
              <a:off x="5572067" y="3799951"/>
              <a:ext cx="397521" cy="61837"/>
            </a:xfrm>
            <a:prstGeom prst="rect">
              <a:avLst/>
            </a:pr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2"/>
            <p:cNvSpPr>
              <a:spLocks noChangeArrowheads="1"/>
            </p:cNvSpPr>
            <p:nvPr/>
          </p:nvSpPr>
          <p:spPr bwMode="auto">
            <a:xfrm>
              <a:off x="5587526" y="3806576"/>
              <a:ext cx="22084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5614027" y="3806576"/>
              <a:ext cx="22084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5640529" y="3806576"/>
              <a:ext cx="22084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5667030" y="3806576"/>
              <a:ext cx="22084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5852540" y="3806576"/>
              <a:ext cx="22084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5879041" y="3806576"/>
              <a:ext cx="22084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5905543" y="3806576"/>
              <a:ext cx="22084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5932044" y="3806576"/>
              <a:ext cx="19876" cy="4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0"/>
            <p:cNvSpPr>
              <a:spLocks noEditPoints="1"/>
            </p:cNvSpPr>
            <p:nvPr/>
          </p:nvSpPr>
          <p:spPr bwMode="auto">
            <a:xfrm>
              <a:off x="5697948" y="3830869"/>
              <a:ext cx="143549" cy="33127"/>
            </a:xfrm>
            <a:custGeom>
              <a:avLst/>
              <a:gdLst>
                <a:gd name="T0" fmla="*/ 130 w 130"/>
                <a:gd name="T1" fmla="*/ 26 h 30"/>
                <a:gd name="T2" fmla="*/ 130 w 130"/>
                <a:gd name="T3" fmla="*/ 2 h 30"/>
                <a:gd name="T4" fmla="*/ 130 w 130"/>
                <a:gd name="T5" fmla="*/ 0 h 30"/>
                <a:gd name="T6" fmla="*/ 0 w 130"/>
                <a:gd name="T7" fmla="*/ 0 h 30"/>
                <a:gd name="T8" fmla="*/ 0 w 130"/>
                <a:gd name="T9" fmla="*/ 30 h 30"/>
                <a:gd name="T10" fmla="*/ 130 w 130"/>
                <a:gd name="T11" fmla="*/ 30 h 30"/>
                <a:gd name="T12" fmla="*/ 130 w 130"/>
                <a:gd name="T13" fmla="*/ 26 h 30"/>
                <a:gd name="T14" fmla="*/ 10 w 130"/>
                <a:gd name="T15" fmla="*/ 26 h 30"/>
                <a:gd name="T16" fmla="*/ 4 w 130"/>
                <a:gd name="T17" fmla="*/ 26 h 30"/>
                <a:gd name="T18" fmla="*/ 4 w 130"/>
                <a:gd name="T19" fmla="*/ 2 h 30"/>
                <a:gd name="T20" fmla="*/ 10 w 130"/>
                <a:gd name="T21" fmla="*/ 2 h 30"/>
                <a:gd name="T22" fmla="*/ 10 w 130"/>
                <a:gd name="T23" fmla="*/ 26 h 30"/>
                <a:gd name="T24" fmla="*/ 24 w 130"/>
                <a:gd name="T25" fmla="*/ 26 h 30"/>
                <a:gd name="T26" fmla="*/ 14 w 130"/>
                <a:gd name="T27" fmla="*/ 26 h 30"/>
                <a:gd name="T28" fmla="*/ 14 w 130"/>
                <a:gd name="T29" fmla="*/ 2 h 30"/>
                <a:gd name="T30" fmla="*/ 24 w 130"/>
                <a:gd name="T31" fmla="*/ 2 h 30"/>
                <a:gd name="T32" fmla="*/ 24 w 130"/>
                <a:gd name="T33" fmla="*/ 26 h 30"/>
                <a:gd name="T34" fmla="*/ 36 w 130"/>
                <a:gd name="T35" fmla="*/ 26 h 30"/>
                <a:gd name="T36" fmla="*/ 28 w 130"/>
                <a:gd name="T37" fmla="*/ 26 h 30"/>
                <a:gd name="T38" fmla="*/ 28 w 130"/>
                <a:gd name="T39" fmla="*/ 2 h 30"/>
                <a:gd name="T40" fmla="*/ 36 w 130"/>
                <a:gd name="T41" fmla="*/ 2 h 30"/>
                <a:gd name="T42" fmla="*/ 36 w 130"/>
                <a:gd name="T43" fmla="*/ 26 h 30"/>
                <a:gd name="T44" fmla="*/ 50 w 130"/>
                <a:gd name="T45" fmla="*/ 26 h 30"/>
                <a:gd name="T46" fmla="*/ 40 w 130"/>
                <a:gd name="T47" fmla="*/ 26 h 30"/>
                <a:gd name="T48" fmla="*/ 40 w 130"/>
                <a:gd name="T49" fmla="*/ 2 h 30"/>
                <a:gd name="T50" fmla="*/ 50 w 130"/>
                <a:gd name="T51" fmla="*/ 2 h 30"/>
                <a:gd name="T52" fmla="*/ 50 w 130"/>
                <a:gd name="T53" fmla="*/ 26 h 30"/>
                <a:gd name="T54" fmla="*/ 62 w 130"/>
                <a:gd name="T55" fmla="*/ 26 h 30"/>
                <a:gd name="T56" fmla="*/ 52 w 130"/>
                <a:gd name="T57" fmla="*/ 26 h 30"/>
                <a:gd name="T58" fmla="*/ 52 w 130"/>
                <a:gd name="T59" fmla="*/ 2 h 30"/>
                <a:gd name="T60" fmla="*/ 62 w 130"/>
                <a:gd name="T61" fmla="*/ 2 h 30"/>
                <a:gd name="T62" fmla="*/ 62 w 130"/>
                <a:gd name="T63" fmla="*/ 26 h 30"/>
                <a:gd name="T64" fmla="*/ 74 w 130"/>
                <a:gd name="T65" fmla="*/ 26 h 30"/>
                <a:gd name="T66" fmla="*/ 66 w 130"/>
                <a:gd name="T67" fmla="*/ 26 h 30"/>
                <a:gd name="T68" fmla="*/ 66 w 130"/>
                <a:gd name="T69" fmla="*/ 2 h 30"/>
                <a:gd name="T70" fmla="*/ 74 w 130"/>
                <a:gd name="T71" fmla="*/ 2 h 30"/>
                <a:gd name="T72" fmla="*/ 74 w 130"/>
                <a:gd name="T73" fmla="*/ 26 h 30"/>
                <a:gd name="T74" fmla="*/ 88 w 130"/>
                <a:gd name="T75" fmla="*/ 26 h 30"/>
                <a:gd name="T76" fmla="*/ 78 w 130"/>
                <a:gd name="T77" fmla="*/ 26 h 30"/>
                <a:gd name="T78" fmla="*/ 78 w 130"/>
                <a:gd name="T79" fmla="*/ 2 h 30"/>
                <a:gd name="T80" fmla="*/ 88 w 130"/>
                <a:gd name="T81" fmla="*/ 2 h 30"/>
                <a:gd name="T82" fmla="*/ 88 w 130"/>
                <a:gd name="T83" fmla="*/ 26 h 30"/>
                <a:gd name="T84" fmla="*/ 100 w 130"/>
                <a:gd name="T85" fmla="*/ 26 h 30"/>
                <a:gd name="T86" fmla="*/ 92 w 130"/>
                <a:gd name="T87" fmla="*/ 26 h 30"/>
                <a:gd name="T88" fmla="*/ 92 w 130"/>
                <a:gd name="T89" fmla="*/ 2 h 30"/>
                <a:gd name="T90" fmla="*/ 100 w 130"/>
                <a:gd name="T91" fmla="*/ 2 h 30"/>
                <a:gd name="T92" fmla="*/ 100 w 130"/>
                <a:gd name="T93" fmla="*/ 26 h 30"/>
                <a:gd name="T94" fmla="*/ 112 w 130"/>
                <a:gd name="T95" fmla="*/ 26 h 30"/>
                <a:gd name="T96" fmla="*/ 104 w 130"/>
                <a:gd name="T97" fmla="*/ 26 h 30"/>
                <a:gd name="T98" fmla="*/ 104 w 130"/>
                <a:gd name="T99" fmla="*/ 2 h 30"/>
                <a:gd name="T100" fmla="*/ 112 w 130"/>
                <a:gd name="T101" fmla="*/ 2 h 30"/>
                <a:gd name="T102" fmla="*/ 112 w 130"/>
                <a:gd name="T103" fmla="*/ 26 h 30"/>
                <a:gd name="T104" fmla="*/ 126 w 130"/>
                <a:gd name="T105" fmla="*/ 26 h 30"/>
                <a:gd name="T106" fmla="*/ 116 w 130"/>
                <a:gd name="T107" fmla="*/ 26 h 30"/>
                <a:gd name="T108" fmla="*/ 116 w 130"/>
                <a:gd name="T109" fmla="*/ 2 h 30"/>
                <a:gd name="T110" fmla="*/ 126 w 130"/>
                <a:gd name="T111" fmla="*/ 2 h 30"/>
                <a:gd name="T112" fmla="*/ 126 w 130"/>
                <a:gd name="T1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30">
                  <a:moveTo>
                    <a:pt x="130" y="26"/>
                  </a:moveTo>
                  <a:lnTo>
                    <a:pt x="130" y="2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30" y="30"/>
                  </a:lnTo>
                  <a:lnTo>
                    <a:pt x="130" y="26"/>
                  </a:lnTo>
                  <a:close/>
                  <a:moveTo>
                    <a:pt x="10" y="26"/>
                  </a:moveTo>
                  <a:lnTo>
                    <a:pt x="4" y="26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0" y="26"/>
                  </a:lnTo>
                  <a:close/>
                  <a:moveTo>
                    <a:pt x="24" y="26"/>
                  </a:moveTo>
                  <a:lnTo>
                    <a:pt x="14" y="26"/>
                  </a:lnTo>
                  <a:lnTo>
                    <a:pt x="14" y="2"/>
                  </a:lnTo>
                  <a:lnTo>
                    <a:pt x="24" y="2"/>
                  </a:lnTo>
                  <a:lnTo>
                    <a:pt x="24" y="26"/>
                  </a:lnTo>
                  <a:close/>
                  <a:moveTo>
                    <a:pt x="36" y="26"/>
                  </a:moveTo>
                  <a:lnTo>
                    <a:pt x="28" y="26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36" y="26"/>
                  </a:lnTo>
                  <a:close/>
                  <a:moveTo>
                    <a:pt x="50" y="26"/>
                  </a:moveTo>
                  <a:lnTo>
                    <a:pt x="40" y="26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50" y="26"/>
                  </a:lnTo>
                  <a:close/>
                  <a:moveTo>
                    <a:pt x="62" y="26"/>
                  </a:moveTo>
                  <a:lnTo>
                    <a:pt x="52" y="26"/>
                  </a:lnTo>
                  <a:lnTo>
                    <a:pt x="52" y="2"/>
                  </a:lnTo>
                  <a:lnTo>
                    <a:pt x="62" y="2"/>
                  </a:lnTo>
                  <a:lnTo>
                    <a:pt x="62" y="26"/>
                  </a:lnTo>
                  <a:close/>
                  <a:moveTo>
                    <a:pt x="74" y="26"/>
                  </a:moveTo>
                  <a:lnTo>
                    <a:pt x="66" y="26"/>
                  </a:lnTo>
                  <a:lnTo>
                    <a:pt x="66" y="2"/>
                  </a:lnTo>
                  <a:lnTo>
                    <a:pt x="74" y="2"/>
                  </a:lnTo>
                  <a:lnTo>
                    <a:pt x="74" y="26"/>
                  </a:lnTo>
                  <a:close/>
                  <a:moveTo>
                    <a:pt x="88" y="26"/>
                  </a:moveTo>
                  <a:lnTo>
                    <a:pt x="78" y="26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88" y="26"/>
                  </a:lnTo>
                  <a:close/>
                  <a:moveTo>
                    <a:pt x="100" y="26"/>
                  </a:moveTo>
                  <a:lnTo>
                    <a:pt x="92" y="26"/>
                  </a:lnTo>
                  <a:lnTo>
                    <a:pt x="92" y="2"/>
                  </a:lnTo>
                  <a:lnTo>
                    <a:pt x="100" y="2"/>
                  </a:lnTo>
                  <a:lnTo>
                    <a:pt x="100" y="26"/>
                  </a:lnTo>
                  <a:close/>
                  <a:moveTo>
                    <a:pt x="112" y="26"/>
                  </a:moveTo>
                  <a:lnTo>
                    <a:pt x="104" y="26"/>
                  </a:lnTo>
                  <a:lnTo>
                    <a:pt x="104" y="2"/>
                  </a:lnTo>
                  <a:lnTo>
                    <a:pt x="112" y="2"/>
                  </a:lnTo>
                  <a:lnTo>
                    <a:pt x="112" y="26"/>
                  </a:lnTo>
                  <a:close/>
                  <a:moveTo>
                    <a:pt x="126" y="26"/>
                  </a:moveTo>
                  <a:lnTo>
                    <a:pt x="116" y="26"/>
                  </a:lnTo>
                  <a:lnTo>
                    <a:pt x="116" y="2"/>
                  </a:lnTo>
                  <a:lnTo>
                    <a:pt x="126" y="2"/>
                  </a:lnTo>
                  <a:lnTo>
                    <a:pt x="12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5572067" y="3870622"/>
              <a:ext cx="397521" cy="61837"/>
            </a:xfrm>
            <a:custGeom>
              <a:avLst/>
              <a:gdLst>
                <a:gd name="T0" fmla="*/ 274 w 360"/>
                <a:gd name="T1" fmla="*/ 56 h 56"/>
                <a:gd name="T2" fmla="*/ 0 w 360"/>
                <a:gd name="T3" fmla="*/ 56 h 56"/>
                <a:gd name="T4" fmla="*/ 0 w 360"/>
                <a:gd name="T5" fmla="*/ 0 h 56"/>
                <a:gd name="T6" fmla="*/ 360 w 360"/>
                <a:gd name="T7" fmla="*/ 0 h 56"/>
                <a:gd name="T8" fmla="*/ 360 w 360"/>
                <a:gd name="T9" fmla="*/ 56 h 56"/>
                <a:gd name="T10" fmla="*/ 288 w 360"/>
                <a:gd name="T11" fmla="*/ 56 h 56"/>
                <a:gd name="T12" fmla="*/ 274 w 36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56">
                  <a:moveTo>
                    <a:pt x="274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56"/>
                  </a:lnTo>
                  <a:lnTo>
                    <a:pt x="288" y="56"/>
                  </a:lnTo>
                  <a:lnTo>
                    <a:pt x="274" y="56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5572067" y="3870622"/>
              <a:ext cx="397521" cy="61837"/>
            </a:xfrm>
            <a:custGeom>
              <a:avLst/>
              <a:gdLst>
                <a:gd name="T0" fmla="*/ 274 w 360"/>
                <a:gd name="T1" fmla="*/ 56 h 56"/>
                <a:gd name="T2" fmla="*/ 0 w 360"/>
                <a:gd name="T3" fmla="*/ 56 h 56"/>
                <a:gd name="T4" fmla="*/ 0 w 360"/>
                <a:gd name="T5" fmla="*/ 0 h 56"/>
                <a:gd name="T6" fmla="*/ 360 w 360"/>
                <a:gd name="T7" fmla="*/ 0 h 56"/>
                <a:gd name="T8" fmla="*/ 360 w 360"/>
                <a:gd name="T9" fmla="*/ 56 h 56"/>
                <a:gd name="T10" fmla="*/ 288 w 360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56">
                  <a:moveTo>
                    <a:pt x="274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56"/>
                  </a:lnTo>
                  <a:lnTo>
                    <a:pt x="288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5"/>
            <p:cNvSpPr>
              <a:spLocks/>
            </p:cNvSpPr>
            <p:nvPr/>
          </p:nvSpPr>
          <p:spPr bwMode="auto">
            <a:xfrm>
              <a:off x="5781869" y="3870622"/>
              <a:ext cx="108214" cy="70670"/>
            </a:xfrm>
            <a:custGeom>
              <a:avLst/>
              <a:gdLst>
                <a:gd name="T0" fmla="*/ 32 w 98"/>
                <a:gd name="T1" fmla="*/ 0 h 64"/>
                <a:gd name="T2" fmla="*/ 0 w 98"/>
                <a:gd name="T3" fmla="*/ 0 h 64"/>
                <a:gd name="T4" fmla="*/ 98 w 98"/>
                <a:gd name="T5" fmla="*/ 64 h 64"/>
                <a:gd name="T6" fmla="*/ 98 w 98"/>
                <a:gd name="T7" fmla="*/ 42 h 64"/>
                <a:gd name="T8" fmla="*/ 32 w 9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4">
                  <a:moveTo>
                    <a:pt x="32" y="0"/>
                  </a:moveTo>
                  <a:lnTo>
                    <a:pt x="0" y="0"/>
                  </a:lnTo>
                  <a:lnTo>
                    <a:pt x="98" y="64"/>
                  </a:lnTo>
                  <a:lnTo>
                    <a:pt x="98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009340" y="3875039"/>
              <a:ext cx="101588" cy="55211"/>
            </a:xfrm>
            <a:custGeom>
              <a:avLst/>
              <a:gdLst>
                <a:gd name="T0" fmla="*/ 6 w 92"/>
                <a:gd name="T1" fmla="*/ 0 h 50"/>
                <a:gd name="T2" fmla="*/ 6 w 92"/>
                <a:gd name="T3" fmla="*/ 40 h 50"/>
                <a:gd name="T4" fmla="*/ 0 w 92"/>
                <a:gd name="T5" fmla="*/ 40 h 50"/>
                <a:gd name="T6" fmla="*/ 0 w 92"/>
                <a:gd name="T7" fmla="*/ 50 h 50"/>
                <a:gd name="T8" fmla="*/ 92 w 92"/>
                <a:gd name="T9" fmla="*/ 50 h 50"/>
                <a:gd name="T10" fmla="*/ 92 w 92"/>
                <a:gd name="T11" fmla="*/ 40 h 50"/>
                <a:gd name="T12" fmla="*/ 86 w 92"/>
                <a:gd name="T13" fmla="*/ 40 h 50"/>
                <a:gd name="T14" fmla="*/ 86 w 92"/>
                <a:gd name="T15" fmla="*/ 0 h 50"/>
                <a:gd name="T16" fmla="*/ 6 w 92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50">
                  <a:moveTo>
                    <a:pt x="6" y="0"/>
                  </a:moveTo>
                  <a:lnTo>
                    <a:pt x="6" y="4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92" y="5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16"/>
            <p:cNvSpPr>
              <a:spLocks/>
            </p:cNvSpPr>
            <p:nvPr/>
          </p:nvSpPr>
          <p:spPr bwMode="auto">
            <a:xfrm>
              <a:off x="6029216" y="3879456"/>
              <a:ext cx="22084" cy="39752"/>
            </a:xfrm>
            <a:custGeom>
              <a:avLst/>
              <a:gdLst>
                <a:gd name="T0" fmla="*/ 20 w 20"/>
                <a:gd name="T1" fmla="*/ 36 h 36"/>
                <a:gd name="T2" fmla="*/ 20 w 20"/>
                <a:gd name="T3" fmla="*/ 10 h 36"/>
                <a:gd name="T4" fmla="*/ 20 w 20"/>
                <a:gd name="T5" fmla="*/ 10 h 36"/>
                <a:gd name="T6" fmla="*/ 20 w 20"/>
                <a:gd name="T7" fmla="*/ 6 h 36"/>
                <a:gd name="T8" fmla="*/ 18 w 20"/>
                <a:gd name="T9" fmla="*/ 2 h 36"/>
                <a:gd name="T10" fmla="*/ 14 w 20"/>
                <a:gd name="T11" fmla="*/ 0 h 36"/>
                <a:gd name="T12" fmla="*/ 10 w 20"/>
                <a:gd name="T13" fmla="*/ 0 h 36"/>
                <a:gd name="T14" fmla="*/ 10 w 20"/>
                <a:gd name="T15" fmla="*/ 0 h 36"/>
                <a:gd name="T16" fmla="*/ 6 w 20"/>
                <a:gd name="T17" fmla="*/ 0 h 36"/>
                <a:gd name="T18" fmla="*/ 4 w 20"/>
                <a:gd name="T19" fmla="*/ 2 h 36"/>
                <a:gd name="T20" fmla="*/ 2 w 20"/>
                <a:gd name="T21" fmla="*/ 6 h 36"/>
                <a:gd name="T22" fmla="*/ 0 w 20"/>
                <a:gd name="T23" fmla="*/ 10 h 36"/>
                <a:gd name="T24" fmla="*/ 0 w 20"/>
                <a:gd name="T25" fmla="*/ 36 h 36"/>
                <a:gd name="T26" fmla="*/ 20 w 20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6">
                  <a:moveTo>
                    <a:pt x="20" y="36"/>
                  </a:moveTo>
                  <a:lnTo>
                    <a:pt x="20" y="10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17"/>
            <p:cNvSpPr>
              <a:spLocks noChangeArrowheads="1"/>
            </p:cNvSpPr>
            <p:nvPr/>
          </p:nvSpPr>
          <p:spPr bwMode="auto">
            <a:xfrm>
              <a:off x="6064551" y="3886081"/>
              <a:ext cx="24293" cy="26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18"/>
            <p:cNvSpPr>
              <a:spLocks/>
            </p:cNvSpPr>
            <p:nvPr/>
          </p:nvSpPr>
          <p:spPr bwMode="auto">
            <a:xfrm>
              <a:off x="5985047" y="3804368"/>
              <a:ext cx="150174" cy="66254"/>
            </a:xfrm>
            <a:custGeom>
              <a:avLst/>
              <a:gdLst>
                <a:gd name="T0" fmla="*/ 56 w 136"/>
                <a:gd name="T1" fmla="*/ 4 h 60"/>
                <a:gd name="T2" fmla="*/ 56 w 136"/>
                <a:gd name="T3" fmla="*/ 4 h 60"/>
                <a:gd name="T4" fmla="*/ 62 w 136"/>
                <a:gd name="T5" fmla="*/ 0 h 60"/>
                <a:gd name="T6" fmla="*/ 68 w 136"/>
                <a:gd name="T7" fmla="*/ 0 h 60"/>
                <a:gd name="T8" fmla="*/ 68 w 136"/>
                <a:gd name="T9" fmla="*/ 0 h 60"/>
                <a:gd name="T10" fmla="*/ 72 w 136"/>
                <a:gd name="T11" fmla="*/ 0 h 60"/>
                <a:gd name="T12" fmla="*/ 78 w 136"/>
                <a:gd name="T13" fmla="*/ 4 h 60"/>
                <a:gd name="T14" fmla="*/ 136 w 136"/>
                <a:gd name="T15" fmla="*/ 60 h 60"/>
                <a:gd name="T16" fmla="*/ 108 w 136"/>
                <a:gd name="T17" fmla="*/ 60 h 60"/>
                <a:gd name="T18" fmla="*/ 28 w 136"/>
                <a:gd name="T19" fmla="*/ 60 h 60"/>
                <a:gd name="T20" fmla="*/ 0 w 136"/>
                <a:gd name="T21" fmla="*/ 60 h 60"/>
                <a:gd name="T22" fmla="*/ 56 w 136"/>
                <a:gd name="T2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60">
                  <a:moveTo>
                    <a:pt x="56" y="4"/>
                  </a:moveTo>
                  <a:lnTo>
                    <a:pt x="56" y="4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8" y="4"/>
                  </a:lnTo>
                  <a:lnTo>
                    <a:pt x="136" y="60"/>
                  </a:lnTo>
                  <a:lnTo>
                    <a:pt x="108" y="60"/>
                  </a:lnTo>
                  <a:lnTo>
                    <a:pt x="28" y="60"/>
                  </a:lnTo>
                  <a:lnTo>
                    <a:pt x="0" y="60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19"/>
            <p:cNvSpPr>
              <a:spLocks noEditPoints="1"/>
            </p:cNvSpPr>
            <p:nvPr/>
          </p:nvSpPr>
          <p:spPr bwMode="auto">
            <a:xfrm>
              <a:off x="6437779" y="3835286"/>
              <a:ext cx="92755" cy="97172"/>
            </a:xfrm>
            <a:custGeom>
              <a:avLst/>
              <a:gdLst>
                <a:gd name="T0" fmla="*/ 0 w 84"/>
                <a:gd name="T1" fmla="*/ 38 h 88"/>
                <a:gd name="T2" fmla="*/ 0 w 84"/>
                <a:gd name="T3" fmla="*/ 88 h 88"/>
                <a:gd name="T4" fmla="*/ 84 w 84"/>
                <a:gd name="T5" fmla="*/ 88 h 88"/>
                <a:gd name="T6" fmla="*/ 84 w 84"/>
                <a:gd name="T7" fmla="*/ 38 h 88"/>
                <a:gd name="T8" fmla="*/ 42 w 84"/>
                <a:gd name="T9" fmla="*/ 0 h 88"/>
                <a:gd name="T10" fmla="*/ 0 w 84"/>
                <a:gd name="T11" fmla="*/ 38 h 88"/>
                <a:gd name="T12" fmla="*/ 32 w 84"/>
                <a:gd name="T13" fmla="*/ 50 h 88"/>
                <a:gd name="T14" fmla="*/ 52 w 84"/>
                <a:gd name="T15" fmla="*/ 50 h 88"/>
                <a:gd name="T16" fmla="*/ 52 w 84"/>
                <a:gd name="T17" fmla="*/ 68 h 88"/>
                <a:gd name="T18" fmla="*/ 32 w 84"/>
                <a:gd name="T19" fmla="*/ 68 h 88"/>
                <a:gd name="T20" fmla="*/ 32 w 84"/>
                <a:gd name="T21" fmla="*/ 5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88">
                  <a:moveTo>
                    <a:pt x="0" y="38"/>
                  </a:moveTo>
                  <a:lnTo>
                    <a:pt x="0" y="88"/>
                  </a:lnTo>
                  <a:lnTo>
                    <a:pt x="84" y="88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0" y="38"/>
                  </a:lnTo>
                  <a:close/>
                  <a:moveTo>
                    <a:pt x="32" y="50"/>
                  </a:moveTo>
                  <a:lnTo>
                    <a:pt x="52" y="50"/>
                  </a:lnTo>
                  <a:lnTo>
                    <a:pt x="52" y="68"/>
                  </a:lnTo>
                  <a:lnTo>
                    <a:pt x="32" y="68"/>
                  </a:lnTo>
                  <a:lnTo>
                    <a:pt x="32" y="50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122"/>
            <p:cNvSpPr>
              <a:spLocks noChangeArrowheads="1"/>
            </p:cNvSpPr>
            <p:nvPr/>
          </p:nvSpPr>
          <p:spPr bwMode="auto">
            <a:xfrm>
              <a:off x="5004497" y="3526103"/>
              <a:ext cx="178884" cy="406355"/>
            </a:xfrm>
            <a:prstGeom prst="rect">
              <a:avLst/>
            </a:pr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123"/>
            <p:cNvSpPr>
              <a:spLocks noChangeArrowheads="1"/>
            </p:cNvSpPr>
            <p:nvPr/>
          </p:nvSpPr>
          <p:spPr bwMode="auto">
            <a:xfrm>
              <a:off x="5024373" y="3822035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124"/>
            <p:cNvSpPr>
              <a:spLocks noChangeArrowheads="1"/>
            </p:cNvSpPr>
            <p:nvPr/>
          </p:nvSpPr>
          <p:spPr bwMode="auto">
            <a:xfrm>
              <a:off x="5024373" y="3795534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25"/>
            <p:cNvSpPr>
              <a:spLocks noChangeArrowheads="1"/>
            </p:cNvSpPr>
            <p:nvPr/>
          </p:nvSpPr>
          <p:spPr bwMode="auto">
            <a:xfrm>
              <a:off x="5024373" y="3769033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126"/>
            <p:cNvSpPr>
              <a:spLocks noChangeArrowheads="1"/>
            </p:cNvSpPr>
            <p:nvPr/>
          </p:nvSpPr>
          <p:spPr bwMode="auto">
            <a:xfrm>
              <a:off x="5024373" y="3742531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127"/>
            <p:cNvSpPr>
              <a:spLocks noChangeArrowheads="1"/>
            </p:cNvSpPr>
            <p:nvPr/>
          </p:nvSpPr>
          <p:spPr bwMode="auto">
            <a:xfrm>
              <a:off x="5024373" y="3716030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128"/>
            <p:cNvSpPr>
              <a:spLocks noChangeArrowheads="1"/>
            </p:cNvSpPr>
            <p:nvPr/>
          </p:nvSpPr>
          <p:spPr bwMode="auto">
            <a:xfrm>
              <a:off x="5024373" y="3687320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129"/>
            <p:cNvSpPr>
              <a:spLocks noChangeArrowheads="1"/>
            </p:cNvSpPr>
            <p:nvPr/>
          </p:nvSpPr>
          <p:spPr bwMode="auto">
            <a:xfrm>
              <a:off x="5024373" y="3660819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130"/>
            <p:cNvSpPr>
              <a:spLocks noChangeArrowheads="1"/>
            </p:cNvSpPr>
            <p:nvPr/>
          </p:nvSpPr>
          <p:spPr bwMode="auto">
            <a:xfrm>
              <a:off x="5024373" y="3634317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131"/>
            <p:cNvSpPr>
              <a:spLocks noChangeArrowheads="1"/>
            </p:cNvSpPr>
            <p:nvPr/>
          </p:nvSpPr>
          <p:spPr bwMode="auto">
            <a:xfrm>
              <a:off x="5024373" y="360781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132"/>
            <p:cNvSpPr>
              <a:spLocks noChangeArrowheads="1"/>
            </p:cNvSpPr>
            <p:nvPr/>
          </p:nvSpPr>
          <p:spPr bwMode="auto">
            <a:xfrm>
              <a:off x="5024373" y="3579106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133"/>
            <p:cNvSpPr>
              <a:spLocks noChangeArrowheads="1"/>
            </p:cNvSpPr>
            <p:nvPr/>
          </p:nvSpPr>
          <p:spPr bwMode="auto">
            <a:xfrm>
              <a:off x="5024373" y="3552604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134"/>
            <p:cNvSpPr>
              <a:spLocks noChangeArrowheads="1"/>
            </p:cNvSpPr>
            <p:nvPr/>
          </p:nvSpPr>
          <p:spPr bwMode="auto">
            <a:xfrm>
              <a:off x="5053083" y="3822035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Rectangle 135"/>
            <p:cNvSpPr>
              <a:spLocks noChangeArrowheads="1"/>
            </p:cNvSpPr>
            <p:nvPr/>
          </p:nvSpPr>
          <p:spPr bwMode="auto">
            <a:xfrm>
              <a:off x="5053083" y="379553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136"/>
            <p:cNvSpPr>
              <a:spLocks noChangeArrowheads="1"/>
            </p:cNvSpPr>
            <p:nvPr/>
          </p:nvSpPr>
          <p:spPr bwMode="auto">
            <a:xfrm>
              <a:off x="5053083" y="3769033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137"/>
            <p:cNvSpPr>
              <a:spLocks noChangeArrowheads="1"/>
            </p:cNvSpPr>
            <p:nvPr/>
          </p:nvSpPr>
          <p:spPr bwMode="auto">
            <a:xfrm>
              <a:off x="5053083" y="3742531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Rectangle 138"/>
            <p:cNvSpPr>
              <a:spLocks noChangeArrowheads="1"/>
            </p:cNvSpPr>
            <p:nvPr/>
          </p:nvSpPr>
          <p:spPr bwMode="auto">
            <a:xfrm>
              <a:off x="5053083" y="3716030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Rectangle 139"/>
            <p:cNvSpPr>
              <a:spLocks noChangeArrowheads="1"/>
            </p:cNvSpPr>
            <p:nvPr/>
          </p:nvSpPr>
          <p:spPr bwMode="auto">
            <a:xfrm>
              <a:off x="5053083" y="3687320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140"/>
            <p:cNvSpPr>
              <a:spLocks noChangeArrowheads="1"/>
            </p:cNvSpPr>
            <p:nvPr/>
          </p:nvSpPr>
          <p:spPr bwMode="auto">
            <a:xfrm>
              <a:off x="5053083" y="3660819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Rectangle 141"/>
            <p:cNvSpPr>
              <a:spLocks noChangeArrowheads="1"/>
            </p:cNvSpPr>
            <p:nvPr/>
          </p:nvSpPr>
          <p:spPr bwMode="auto">
            <a:xfrm>
              <a:off x="5053083" y="3634317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142"/>
            <p:cNvSpPr>
              <a:spLocks noChangeArrowheads="1"/>
            </p:cNvSpPr>
            <p:nvPr/>
          </p:nvSpPr>
          <p:spPr bwMode="auto">
            <a:xfrm>
              <a:off x="5053083" y="3607816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143"/>
            <p:cNvSpPr>
              <a:spLocks noChangeArrowheads="1"/>
            </p:cNvSpPr>
            <p:nvPr/>
          </p:nvSpPr>
          <p:spPr bwMode="auto">
            <a:xfrm>
              <a:off x="5053083" y="3579106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144"/>
            <p:cNvSpPr>
              <a:spLocks noChangeArrowheads="1"/>
            </p:cNvSpPr>
            <p:nvPr/>
          </p:nvSpPr>
          <p:spPr bwMode="auto">
            <a:xfrm>
              <a:off x="5053083" y="355260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145"/>
            <p:cNvSpPr>
              <a:spLocks noChangeArrowheads="1"/>
            </p:cNvSpPr>
            <p:nvPr/>
          </p:nvSpPr>
          <p:spPr bwMode="auto">
            <a:xfrm>
              <a:off x="5084001" y="3822035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146"/>
            <p:cNvSpPr>
              <a:spLocks noChangeArrowheads="1"/>
            </p:cNvSpPr>
            <p:nvPr/>
          </p:nvSpPr>
          <p:spPr bwMode="auto">
            <a:xfrm>
              <a:off x="5084001" y="379553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Rectangle 147"/>
            <p:cNvSpPr>
              <a:spLocks noChangeArrowheads="1"/>
            </p:cNvSpPr>
            <p:nvPr/>
          </p:nvSpPr>
          <p:spPr bwMode="auto">
            <a:xfrm>
              <a:off x="5084001" y="3769033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148"/>
            <p:cNvSpPr>
              <a:spLocks noChangeArrowheads="1"/>
            </p:cNvSpPr>
            <p:nvPr/>
          </p:nvSpPr>
          <p:spPr bwMode="auto">
            <a:xfrm>
              <a:off x="5084001" y="3742531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149"/>
            <p:cNvSpPr>
              <a:spLocks noChangeArrowheads="1"/>
            </p:cNvSpPr>
            <p:nvPr/>
          </p:nvSpPr>
          <p:spPr bwMode="auto">
            <a:xfrm>
              <a:off x="5084001" y="3716030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150"/>
            <p:cNvSpPr>
              <a:spLocks noChangeArrowheads="1"/>
            </p:cNvSpPr>
            <p:nvPr/>
          </p:nvSpPr>
          <p:spPr bwMode="auto">
            <a:xfrm>
              <a:off x="5084001" y="3687320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151"/>
            <p:cNvSpPr>
              <a:spLocks noChangeArrowheads="1"/>
            </p:cNvSpPr>
            <p:nvPr/>
          </p:nvSpPr>
          <p:spPr bwMode="auto">
            <a:xfrm>
              <a:off x="5084001" y="3660819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152"/>
            <p:cNvSpPr>
              <a:spLocks noChangeArrowheads="1"/>
            </p:cNvSpPr>
            <p:nvPr/>
          </p:nvSpPr>
          <p:spPr bwMode="auto">
            <a:xfrm>
              <a:off x="5084001" y="3634317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153"/>
            <p:cNvSpPr>
              <a:spLocks noChangeArrowheads="1"/>
            </p:cNvSpPr>
            <p:nvPr/>
          </p:nvSpPr>
          <p:spPr bwMode="auto">
            <a:xfrm>
              <a:off x="5084001" y="3607816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154"/>
            <p:cNvSpPr>
              <a:spLocks noChangeArrowheads="1"/>
            </p:cNvSpPr>
            <p:nvPr/>
          </p:nvSpPr>
          <p:spPr bwMode="auto">
            <a:xfrm>
              <a:off x="5084001" y="3579106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Rectangle 155"/>
            <p:cNvSpPr>
              <a:spLocks noChangeArrowheads="1"/>
            </p:cNvSpPr>
            <p:nvPr/>
          </p:nvSpPr>
          <p:spPr bwMode="auto">
            <a:xfrm>
              <a:off x="5084001" y="355260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Rectangle 156"/>
            <p:cNvSpPr>
              <a:spLocks noChangeArrowheads="1"/>
            </p:cNvSpPr>
            <p:nvPr/>
          </p:nvSpPr>
          <p:spPr bwMode="auto">
            <a:xfrm>
              <a:off x="5114919" y="3822035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57"/>
            <p:cNvSpPr>
              <a:spLocks noChangeArrowheads="1"/>
            </p:cNvSpPr>
            <p:nvPr/>
          </p:nvSpPr>
          <p:spPr bwMode="auto">
            <a:xfrm>
              <a:off x="5114919" y="379553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58"/>
            <p:cNvSpPr>
              <a:spLocks noChangeArrowheads="1"/>
            </p:cNvSpPr>
            <p:nvPr/>
          </p:nvSpPr>
          <p:spPr bwMode="auto">
            <a:xfrm>
              <a:off x="5114919" y="3769033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Rectangle 159"/>
            <p:cNvSpPr>
              <a:spLocks noChangeArrowheads="1"/>
            </p:cNvSpPr>
            <p:nvPr/>
          </p:nvSpPr>
          <p:spPr bwMode="auto">
            <a:xfrm>
              <a:off x="5114919" y="3742531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Rectangle 160"/>
            <p:cNvSpPr>
              <a:spLocks noChangeArrowheads="1"/>
            </p:cNvSpPr>
            <p:nvPr/>
          </p:nvSpPr>
          <p:spPr bwMode="auto">
            <a:xfrm>
              <a:off x="5114919" y="3716030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Rectangle 161"/>
            <p:cNvSpPr>
              <a:spLocks noChangeArrowheads="1"/>
            </p:cNvSpPr>
            <p:nvPr/>
          </p:nvSpPr>
          <p:spPr bwMode="auto">
            <a:xfrm>
              <a:off x="5114919" y="3687320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162"/>
            <p:cNvSpPr>
              <a:spLocks noChangeArrowheads="1"/>
            </p:cNvSpPr>
            <p:nvPr/>
          </p:nvSpPr>
          <p:spPr bwMode="auto">
            <a:xfrm>
              <a:off x="5114919" y="3660819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163"/>
            <p:cNvSpPr>
              <a:spLocks noChangeArrowheads="1"/>
            </p:cNvSpPr>
            <p:nvPr/>
          </p:nvSpPr>
          <p:spPr bwMode="auto">
            <a:xfrm>
              <a:off x="5114919" y="3634317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164"/>
            <p:cNvSpPr>
              <a:spLocks noChangeArrowheads="1"/>
            </p:cNvSpPr>
            <p:nvPr/>
          </p:nvSpPr>
          <p:spPr bwMode="auto">
            <a:xfrm>
              <a:off x="5114919" y="3607816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Rectangle 165"/>
            <p:cNvSpPr>
              <a:spLocks noChangeArrowheads="1"/>
            </p:cNvSpPr>
            <p:nvPr/>
          </p:nvSpPr>
          <p:spPr bwMode="auto">
            <a:xfrm>
              <a:off x="5114919" y="3579106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Rectangle 166"/>
            <p:cNvSpPr>
              <a:spLocks noChangeArrowheads="1"/>
            </p:cNvSpPr>
            <p:nvPr/>
          </p:nvSpPr>
          <p:spPr bwMode="auto">
            <a:xfrm>
              <a:off x="5114919" y="355260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Rectangle 167"/>
            <p:cNvSpPr>
              <a:spLocks noChangeArrowheads="1"/>
            </p:cNvSpPr>
            <p:nvPr/>
          </p:nvSpPr>
          <p:spPr bwMode="auto">
            <a:xfrm>
              <a:off x="5145837" y="3822035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Rectangle 168"/>
            <p:cNvSpPr>
              <a:spLocks noChangeArrowheads="1"/>
            </p:cNvSpPr>
            <p:nvPr/>
          </p:nvSpPr>
          <p:spPr bwMode="auto">
            <a:xfrm>
              <a:off x="5145837" y="379553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169"/>
            <p:cNvSpPr>
              <a:spLocks noChangeArrowheads="1"/>
            </p:cNvSpPr>
            <p:nvPr/>
          </p:nvSpPr>
          <p:spPr bwMode="auto">
            <a:xfrm>
              <a:off x="5145837" y="3769033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170"/>
            <p:cNvSpPr>
              <a:spLocks noChangeArrowheads="1"/>
            </p:cNvSpPr>
            <p:nvPr/>
          </p:nvSpPr>
          <p:spPr bwMode="auto">
            <a:xfrm>
              <a:off x="5145837" y="3742531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171"/>
            <p:cNvSpPr>
              <a:spLocks noChangeArrowheads="1"/>
            </p:cNvSpPr>
            <p:nvPr/>
          </p:nvSpPr>
          <p:spPr bwMode="auto">
            <a:xfrm>
              <a:off x="5145837" y="3716030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172"/>
            <p:cNvSpPr>
              <a:spLocks noChangeArrowheads="1"/>
            </p:cNvSpPr>
            <p:nvPr/>
          </p:nvSpPr>
          <p:spPr bwMode="auto">
            <a:xfrm>
              <a:off x="5145837" y="3687320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173"/>
            <p:cNvSpPr>
              <a:spLocks noChangeArrowheads="1"/>
            </p:cNvSpPr>
            <p:nvPr/>
          </p:nvSpPr>
          <p:spPr bwMode="auto">
            <a:xfrm>
              <a:off x="5145837" y="3660819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174"/>
            <p:cNvSpPr>
              <a:spLocks noChangeArrowheads="1"/>
            </p:cNvSpPr>
            <p:nvPr/>
          </p:nvSpPr>
          <p:spPr bwMode="auto">
            <a:xfrm>
              <a:off x="5145837" y="3634317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Rectangle 175"/>
            <p:cNvSpPr>
              <a:spLocks noChangeArrowheads="1"/>
            </p:cNvSpPr>
            <p:nvPr/>
          </p:nvSpPr>
          <p:spPr bwMode="auto">
            <a:xfrm>
              <a:off x="5145837" y="3607816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Rectangle 176"/>
            <p:cNvSpPr>
              <a:spLocks noChangeArrowheads="1"/>
            </p:cNvSpPr>
            <p:nvPr/>
          </p:nvSpPr>
          <p:spPr bwMode="auto">
            <a:xfrm>
              <a:off x="5145837" y="3579106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Rectangle 177"/>
            <p:cNvSpPr>
              <a:spLocks noChangeArrowheads="1"/>
            </p:cNvSpPr>
            <p:nvPr/>
          </p:nvSpPr>
          <p:spPr bwMode="auto">
            <a:xfrm>
              <a:off x="5145837" y="355260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178"/>
            <p:cNvSpPr>
              <a:spLocks noChangeArrowheads="1"/>
            </p:cNvSpPr>
            <p:nvPr/>
          </p:nvSpPr>
          <p:spPr bwMode="auto">
            <a:xfrm>
              <a:off x="4655562" y="3634317"/>
              <a:ext cx="178884" cy="298141"/>
            </a:xfrm>
            <a:prstGeom prst="rect">
              <a:avLst/>
            </a:pr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179"/>
            <p:cNvSpPr>
              <a:spLocks noChangeArrowheads="1"/>
            </p:cNvSpPr>
            <p:nvPr/>
          </p:nvSpPr>
          <p:spPr bwMode="auto">
            <a:xfrm>
              <a:off x="4673230" y="3850745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Rectangle 180"/>
            <p:cNvSpPr>
              <a:spLocks noChangeArrowheads="1"/>
            </p:cNvSpPr>
            <p:nvPr/>
          </p:nvSpPr>
          <p:spPr bwMode="auto">
            <a:xfrm>
              <a:off x="4673230" y="3824244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181"/>
            <p:cNvSpPr>
              <a:spLocks noChangeArrowheads="1"/>
            </p:cNvSpPr>
            <p:nvPr/>
          </p:nvSpPr>
          <p:spPr bwMode="auto">
            <a:xfrm>
              <a:off x="4673230" y="3797742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182"/>
            <p:cNvSpPr>
              <a:spLocks noChangeArrowheads="1"/>
            </p:cNvSpPr>
            <p:nvPr/>
          </p:nvSpPr>
          <p:spPr bwMode="auto">
            <a:xfrm>
              <a:off x="4673230" y="3769033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183"/>
            <p:cNvSpPr>
              <a:spLocks noChangeArrowheads="1"/>
            </p:cNvSpPr>
            <p:nvPr/>
          </p:nvSpPr>
          <p:spPr bwMode="auto">
            <a:xfrm>
              <a:off x="4673230" y="3742531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184"/>
            <p:cNvSpPr>
              <a:spLocks noChangeArrowheads="1"/>
            </p:cNvSpPr>
            <p:nvPr/>
          </p:nvSpPr>
          <p:spPr bwMode="auto">
            <a:xfrm>
              <a:off x="4673230" y="3716030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Rectangle 185"/>
            <p:cNvSpPr>
              <a:spLocks noChangeArrowheads="1"/>
            </p:cNvSpPr>
            <p:nvPr/>
          </p:nvSpPr>
          <p:spPr bwMode="auto">
            <a:xfrm>
              <a:off x="4673230" y="3689528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186"/>
            <p:cNvSpPr>
              <a:spLocks noChangeArrowheads="1"/>
            </p:cNvSpPr>
            <p:nvPr/>
          </p:nvSpPr>
          <p:spPr bwMode="auto">
            <a:xfrm>
              <a:off x="4673230" y="3660818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187"/>
            <p:cNvSpPr>
              <a:spLocks noChangeArrowheads="1"/>
            </p:cNvSpPr>
            <p:nvPr/>
          </p:nvSpPr>
          <p:spPr bwMode="auto">
            <a:xfrm>
              <a:off x="4704148" y="3850745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188"/>
            <p:cNvSpPr>
              <a:spLocks noChangeArrowheads="1"/>
            </p:cNvSpPr>
            <p:nvPr/>
          </p:nvSpPr>
          <p:spPr bwMode="auto">
            <a:xfrm>
              <a:off x="4704148" y="3824244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189"/>
            <p:cNvSpPr>
              <a:spLocks noChangeArrowheads="1"/>
            </p:cNvSpPr>
            <p:nvPr/>
          </p:nvSpPr>
          <p:spPr bwMode="auto">
            <a:xfrm>
              <a:off x="4704148" y="3797742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190"/>
            <p:cNvSpPr>
              <a:spLocks noChangeArrowheads="1"/>
            </p:cNvSpPr>
            <p:nvPr/>
          </p:nvSpPr>
          <p:spPr bwMode="auto">
            <a:xfrm>
              <a:off x="4704148" y="3769033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Rectangle 191"/>
            <p:cNvSpPr>
              <a:spLocks noChangeArrowheads="1"/>
            </p:cNvSpPr>
            <p:nvPr/>
          </p:nvSpPr>
          <p:spPr bwMode="auto">
            <a:xfrm>
              <a:off x="4704148" y="3742531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192"/>
            <p:cNvSpPr>
              <a:spLocks noChangeArrowheads="1"/>
            </p:cNvSpPr>
            <p:nvPr/>
          </p:nvSpPr>
          <p:spPr bwMode="auto">
            <a:xfrm>
              <a:off x="4704148" y="3716030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193"/>
            <p:cNvSpPr>
              <a:spLocks noChangeArrowheads="1"/>
            </p:cNvSpPr>
            <p:nvPr/>
          </p:nvSpPr>
          <p:spPr bwMode="auto">
            <a:xfrm>
              <a:off x="4704148" y="3689528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194"/>
            <p:cNvSpPr>
              <a:spLocks noChangeArrowheads="1"/>
            </p:cNvSpPr>
            <p:nvPr/>
          </p:nvSpPr>
          <p:spPr bwMode="auto">
            <a:xfrm>
              <a:off x="4704148" y="3660818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Rectangle 195"/>
            <p:cNvSpPr>
              <a:spLocks noChangeArrowheads="1"/>
            </p:cNvSpPr>
            <p:nvPr/>
          </p:nvSpPr>
          <p:spPr bwMode="auto">
            <a:xfrm>
              <a:off x="4735066" y="3850745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196"/>
            <p:cNvSpPr>
              <a:spLocks noChangeArrowheads="1"/>
            </p:cNvSpPr>
            <p:nvPr/>
          </p:nvSpPr>
          <p:spPr bwMode="auto">
            <a:xfrm>
              <a:off x="4735066" y="3824244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Rectangle 197"/>
            <p:cNvSpPr>
              <a:spLocks noChangeArrowheads="1"/>
            </p:cNvSpPr>
            <p:nvPr/>
          </p:nvSpPr>
          <p:spPr bwMode="auto">
            <a:xfrm>
              <a:off x="4735066" y="3797742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Rectangle 198"/>
            <p:cNvSpPr>
              <a:spLocks noChangeArrowheads="1"/>
            </p:cNvSpPr>
            <p:nvPr/>
          </p:nvSpPr>
          <p:spPr bwMode="auto">
            <a:xfrm>
              <a:off x="4735066" y="3769033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Rectangle 199"/>
            <p:cNvSpPr>
              <a:spLocks noChangeArrowheads="1"/>
            </p:cNvSpPr>
            <p:nvPr/>
          </p:nvSpPr>
          <p:spPr bwMode="auto">
            <a:xfrm>
              <a:off x="4735066" y="3742531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Rectangle 200"/>
            <p:cNvSpPr>
              <a:spLocks noChangeArrowheads="1"/>
            </p:cNvSpPr>
            <p:nvPr/>
          </p:nvSpPr>
          <p:spPr bwMode="auto">
            <a:xfrm>
              <a:off x="4735066" y="3716030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Rectangle 201"/>
            <p:cNvSpPr>
              <a:spLocks noChangeArrowheads="1"/>
            </p:cNvSpPr>
            <p:nvPr/>
          </p:nvSpPr>
          <p:spPr bwMode="auto">
            <a:xfrm>
              <a:off x="4735066" y="3689528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Rectangle 202"/>
            <p:cNvSpPr>
              <a:spLocks noChangeArrowheads="1"/>
            </p:cNvSpPr>
            <p:nvPr/>
          </p:nvSpPr>
          <p:spPr bwMode="auto">
            <a:xfrm>
              <a:off x="4735066" y="3660818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Rectangle 203"/>
            <p:cNvSpPr>
              <a:spLocks noChangeArrowheads="1"/>
            </p:cNvSpPr>
            <p:nvPr/>
          </p:nvSpPr>
          <p:spPr bwMode="auto">
            <a:xfrm>
              <a:off x="4765984" y="3850745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204"/>
            <p:cNvSpPr>
              <a:spLocks noChangeArrowheads="1"/>
            </p:cNvSpPr>
            <p:nvPr/>
          </p:nvSpPr>
          <p:spPr bwMode="auto">
            <a:xfrm>
              <a:off x="4765984" y="3824244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Rectangle 205"/>
            <p:cNvSpPr>
              <a:spLocks noChangeArrowheads="1"/>
            </p:cNvSpPr>
            <p:nvPr/>
          </p:nvSpPr>
          <p:spPr bwMode="auto">
            <a:xfrm>
              <a:off x="4765984" y="3797742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Rectangle 207"/>
            <p:cNvSpPr>
              <a:spLocks noChangeArrowheads="1"/>
            </p:cNvSpPr>
            <p:nvPr/>
          </p:nvSpPr>
          <p:spPr bwMode="auto">
            <a:xfrm>
              <a:off x="4765984" y="3769033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Rectangle 208"/>
            <p:cNvSpPr>
              <a:spLocks noChangeArrowheads="1"/>
            </p:cNvSpPr>
            <p:nvPr/>
          </p:nvSpPr>
          <p:spPr bwMode="auto">
            <a:xfrm>
              <a:off x="4765984" y="3742531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209"/>
            <p:cNvSpPr>
              <a:spLocks noChangeArrowheads="1"/>
            </p:cNvSpPr>
            <p:nvPr/>
          </p:nvSpPr>
          <p:spPr bwMode="auto">
            <a:xfrm>
              <a:off x="4765984" y="3716030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Rectangle 210"/>
            <p:cNvSpPr>
              <a:spLocks noChangeArrowheads="1"/>
            </p:cNvSpPr>
            <p:nvPr/>
          </p:nvSpPr>
          <p:spPr bwMode="auto">
            <a:xfrm>
              <a:off x="4765984" y="3689528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Rectangle 211"/>
            <p:cNvSpPr>
              <a:spLocks noChangeArrowheads="1"/>
            </p:cNvSpPr>
            <p:nvPr/>
          </p:nvSpPr>
          <p:spPr bwMode="auto">
            <a:xfrm>
              <a:off x="4765984" y="3660818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212"/>
            <p:cNvSpPr>
              <a:spLocks noChangeArrowheads="1"/>
            </p:cNvSpPr>
            <p:nvPr/>
          </p:nvSpPr>
          <p:spPr bwMode="auto">
            <a:xfrm>
              <a:off x="4796902" y="3850745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213"/>
            <p:cNvSpPr>
              <a:spLocks noChangeArrowheads="1"/>
            </p:cNvSpPr>
            <p:nvPr/>
          </p:nvSpPr>
          <p:spPr bwMode="auto">
            <a:xfrm>
              <a:off x="4796902" y="3824244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Rectangle 214"/>
            <p:cNvSpPr>
              <a:spLocks noChangeArrowheads="1"/>
            </p:cNvSpPr>
            <p:nvPr/>
          </p:nvSpPr>
          <p:spPr bwMode="auto">
            <a:xfrm>
              <a:off x="4796902" y="3797742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Rectangle 215"/>
            <p:cNvSpPr>
              <a:spLocks noChangeArrowheads="1"/>
            </p:cNvSpPr>
            <p:nvPr/>
          </p:nvSpPr>
          <p:spPr bwMode="auto">
            <a:xfrm>
              <a:off x="4796902" y="3769033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216"/>
            <p:cNvSpPr>
              <a:spLocks noChangeArrowheads="1"/>
            </p:cNvSpPr>
            <p:nvPr/>
          </p:nvSpPr>
          <p:spPr bwMode="auto">
            <a:xfrm>
              <a:off x="4796902" y="3742531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217"/>
            <p:cNvSpPr>
              <a:spLocks noChangeArrowheads="1"/>
            </p:cNvSpPr>
            <p:nvPr/>
          </p:nvSpPr>
          <p:spPr bwMode="auto">
            <a:xfrm>
              <a:off x="4796902" y="3716030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218"/>
            <p:cNvSpPr>
              <a:spLocks noChangeArrowheads="1"/>
            </p:cNvSpPr>
            <p:nvPr/>
          </p:nvSpPr>
          <p:spPr bwMode="auto">
            <a:xfrm>
              <a:off x="4796902" y="3689528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Rectangle 219"/>
            <p:cNvSpPr>
              <a:spLocks noChangeArrowheads="1"/>
            </p:cNvSpPr>
            <p:nvPr/>
          </p:nvSpPr>
          <p:spPr bwMode="auto">
            <a:xfrm>
              <a:off x="4796902" y="3660818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Rectangle 220"/>
            <p:cNvSpPr>
              <a:spLocks noChangeArrowheads="1"/>
            </p:cNvSpPr>
            <p:nvPr/>
          </p:nvSpPr>
          <p:spPr bwMode="auto">
            <a:xfrm>
              <a:off x="4545140" y="3689528"/>
              <a:ext cx="147966" cy="242930"/>
            </a:xfrm>
            <a:prstGeom prst="rect">
              <a:avLst/>
            </a:pr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Rectangle 221"/>
            <p:cNvSpPr>
              <a:spLocks noChangeArrowheads="1"/>
            </p:cNvSpPr>
            <p:nvPr/>
          </p:nvSpPr>
          <p:spPr bwMode="auto">
            <a:xfrm>
              <a:off x="4560599" y="3866204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222"/>
            <p:cNvSpPr>
              <a:spLocks noChangeArrowheads="1"/>
            </p:cNvSpPr>
            <p:nvPr/>
          </p:nvSpPr>
          <p:spPr bwMode="auto">
            <a:xfrm>
              <a:off x="4560599" y="3844120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223"/>
            <p:cNvSpPr>
              <a:spLocks noChangeArrowheads="1"/>
            </p:cNvSpPr>
            <p:nvPr/>
          </p:nvSpPr>
          <p:spPr bwMode="auto">
            <a:xfrm>
              <a:off x="4560599" y="3822035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224"/>
            <p:cNvSpPr>
              <a:spLocks noChangeArrowheads="1"/>
            </p:cNvSpPr>
            <p:nvPr/>
          </p:nvSpPr>
          <p:spPr bwMode="auto">
            <a:xfrm>
              <a:off x="4560599" y="3799951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Rectangle 225"/>
            <p:cNvSpPr>
              <a:spLocks noChangeArrowheads="1"/>
            </p:cNvSpPr>
            <p:nvPr/>
          </p:nvSpPr>
          <p:spPr bwMode="auto">
            <a:xfrm>
              <a:off x="4560599" y="377786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Rectangle 226"/>
            <p:cNvSpPr>
              <a:spLocks noChangeArrowheads="1"/>
            </p:cNvSpPr>
            <p:nvPr/>
          </p:nvSpPr>
          <p:spPr bwMode="auto">
            <a:xfrm>
              <a:off x="4560599" y="3755782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Rectangle 227"/>
            <p:cNvSpPr>
              <a:spLocks noChangeArrowheads="1"/>
            </p:cNvSpPr>
            <p:nvPr/>
          </p:nvSpPr>
          <p:spPr bwMode="auto">
            <a:xfrm>
              <a:off x="4560599" y="373369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Rectangle 228"/>
            <p:cNvSpPr>
              <a:spLocks noChangeArrowheads="1"/>
            </p:cNvSpPr>
            <p:nvPr/>
          </p:nvSpPr>
          <p:spPr bwMode="auto">
            <a:xfrm>
              <a:off x="4560599" y="3711613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229"/>
            <p:cNvSpPr>
              <a:spLocks noChangeArrowheads="1"/>
            </p:cNvSpPr>
            <p:nvPr/>
          </p:nvSpPr>
          <p:spPr bwMode="auto">
            <a:xfrm>
              <a:off x="4584892" y="3866204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230"/>
            <p:cNvSpPr>
              <a:spLocks noChangeArrowheads="1"/>
            </p:cNvSpPr>
            <p:nvPr/>
          </p:nvSpPr>
          <p:spPr bwMode="auto">
            <a:xfrm>
              <a:off x="4584892" y="3844120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Rectangle 231"/>
            <p:cNvSpPr>
              <a:spLocks noChangeArrowheads="1"/>
            </p:cNvSpPr>
            <p:nvPr/>
          </p:nvSpPr>
          <p:spPr bwMode="auto">
            <a:xfrm>
              <a:off x="4584892" y="3822035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Rectangle 232"/>
            <p:cNvSpPr>
              <a:spLocks noChangeArrowheads="1"/>
            </p:cNvSpPr>
            <p:nvPr/>
          </p:nvSpPr>
          <p:spPr bwMode="auto">
            <a:xfrm>
              <a:off x="4584892" y="3799951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Rectangle 233"/>
            <p:cNvSpPr>
              <a:spLocks noChangeArrowheads="1"/>
            </p:cNvSpPr>
            <p:nvPr/>
          </p:nvSpPr>
          <p:spPr bwMode="auto">
            <a:xfrm>
              <a:off x="4584892" y="377786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Rectangle 234"/>
            <p:cNvSpPr>
              <a:spLocks noChangeArrowheads="1"/>
            </p:cNvSpPr>
            <p:nvPr/>
          </p:nvSpPr>
          <p:spPr bwMode="auto">
            <a:xfrm>
              <a:off x="4584892" y="3755782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235"/>
            <p:cNvSpPr>
              <a:spLocks noChangeArrowheads="1"/>
            </p:cNvSpPr>
            <p:nvPr/>
          </p:nvSpPr>
          <p:spPr bwMode="auto">
            <a:xfrm>
              <a:off x="4584892" y="373369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236"/>
            <p:cNvSpPr>
              <a:spLocks noChangeArrowheads="1"/>
            </p:cNvSpPr>
            <p:nvPr/>
          </p:nvSpPr>
          <p:spPr bwMode="auto">
            <a:xfrm>
              <a:off x="4584892" y="3711613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Rectangle 237"/>
            <p:cNvSpPr>
              <a:spLocks noChangeArrowheads="1"/>
            </p:cNvSpPr>
            <p:nvPr/>
          </p:nvSpPr>
          <p:spPr bwMode="auto">
            <a:xfrm>
              <a:off x="4611393" y="3866204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Rectangle 238"/>
            <p:cNvSpPr>
              <a:spLocks noChangeArrowheads="1"/>
            </p:cNvSpPr>
            <p:nvPr/>
          </p:nvSpPr>
          <p:spPr bwMode="auto">
            <a:xfrm>
              <a:off x="4611393" y="3844120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Rectangle 239"/>
            <p:cNvSpPr>
              <a:spLocks noChangeArrowheads="1"/>
            </p:cNvSpPr>
            <p:nvPr/>
          </p:nvSpPr>
          <p:spPr bwMode="auto">
            <a:xfrm>
              <a:off x="4611393" y="3822035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Rectangle 240"/>
            <p:cNvSpPr>
              <a:spLocks noChangeArrowheads="1"/>
            </p:cNvSpPr>
            <p:nvPr/>
          </p:nvSpPr>
          <p:spPr bwMode="auto">
            <a:xfrm>
              <a:off x="4611393" y="3799951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241"/>
            <p:cNvSpPr>
              <a:spLocks noChangeArrowheads="1"/>
            </p:cNvSpPr>
            <p:nvPr/>
          </p:nvSpPr>
          <p:spPr bwMode="auto">
            <a:xfrm>
              <a:off x="4611393" y="377786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242"/>
            <p:cNvSpPr>
              <a:spLocks noChangeArrowheads="1"/>
            </p:cNvSpPr>
            <p:nvPr/>
          </p:nvSpPr>
          <p:spPr bwMode="auto">
            <a:xfrm>
              <a:off x="4611393" y="3755782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Rectangle 243"/>
            <p:cNvSpPr>
              <a:spLocks noChangeArrowheads="1"/>
            </p:cNvSpPr>
            <p:nvPr/>
          </p:nvSpPr>
          <p:spPr bwMode="auto">
            <a:xfrm>
              <a:off x="4611393" y="373369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Rectangle 244"/>
            <p:cNvSpPr>
              <a:spLocks noChangeArrowheads="1"/>
            </p:cNvSpPr>
            <p:nvPr/>
          </p:nvSpPr>
          <p:spPr bwMode="auto">
            <a:xfrm>
              <a:off x="4611393" y="3711613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Rectangle 245"/>
            <p:cNvSpPr>
              <a:spLocks noChangeArrowheads="1"/>
            </p:cNvSpPr>
            <p:nvPr/>
          </p:nvSpPr>
          <p:spPr bwMode="auto">
            <a:xfrm>
              <a:off x="4635686" y="3866204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Rectangle 246"/>
            <p:cNvSpPr>
              <a:spLocks noChangeArrowheads="1"/>
            </p:cNvSpPr>
            <p:nvPr/>
          </p:nvSpPr>
          <p:spPr bwMode="auto">
            <a:xfrm>
              <a:off x="4635686" y="3844120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247"/>
            <p:cNvSpPr>
              <a:spLocks noChangeArrowheads="1"/>
            </p:cNvSpPr>
            <p:nvPr/>
          </p:nvSpPr>
          <p:spPr bwMode="auto">
            <a:xfrm>
              <a:off x="4635686" y="3822035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248"/>
            <p:cNvSpPr>
              <a:spLocks noChangeArrowheads="1"/>
            </p:cNvSpPr>
            <p:nvPr/>
          </p:nvSpPr>
          <p:spPr bwMode="auto">
            <a:xfrm>
              <a:off x="4635686" y="3799951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Rectangle 249"/>
            <p:cNvSpPr>
              <a:spLocks noChangeArrowheads="1"/>
            </p:cNvSpPr>
            <p:nvPr/>
          </p:nvSpPr>
          <p:spPr bwMode="auto">
            <a:xfrm>
              <a:off x="4635686" y="377786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Rectangle 250"/>
            <p:cNvSpPr>
              <a:spLocks noChangeArrowheads="1"/>
            </p:cNvSpPr>
            <p:nvPr/>
          </p:nvSpPr>
          <p:spPr bwMode="auto">
            <a:xfrm>
              <a:off x="4635686" y="3755782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Rectangle 251"/>
            <p:cNvSpPr>
              <a:spLocks noChangeArrowheads="1"/>
            </p:cNvSpPr>
            <p:nvPr/>
          </p:nvSpPr>
          <p:spPr bwMode="auto">
            <a:xfrm>
              <a:off x="4635686" y="373369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Rectangle 252"/>
            <p:cNvSpPr>
              <a:spLocks noChangeArrowheads="1"/>
            </p:cNvSpPr>
            <p:nvPr/>
          </p:nvSpPr>
          <p:spPr bwMode="auto">
            <a:xfrm>
              <a:off x="4635686" y="3711613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Rectangle 253"/>
            <p:cNvSpPr>
              <a:spLocks noChangeArrowheads="1"/>
            </p:cNvSpPr>
            <p:nvPr/>
          </p:nvSpPr>
          <p:spPr bwMode="auto">
            <a:xfrm>
              <a:off x="4662188" y="3866204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Rectangle 254"/>
            <p:cNvSpPr>
              <a:spLocks noChangeArrowheads="1"/>
            </p:cNvSpPr>
            <p:nvPr/>
          </p:nvSpPr>
          <p:spPr bwMode="auto">
            <a:xfrm>
              <a:off x="4662188" y="3844120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Rectangle 255"/>
            <p:cNvSpPr>
              <a:spLocks noChangeArrowheads="1"/>
            </p:cNvSpPr>
            <p:nvPr/>
          </p:nvSpPr>
          <p:spPr bwMode="auto">
            <a:xfrm>
              <a:off x="4662188" y="3822035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Rectangle 256"/>
            <p:cNvSpPr>
              <a:spLocks noChangeArrowheads="1"/>
            </p:cNvSpPr>
            <p:nvPr/>
          </p:nvSpPr>
          <p:spPr bwMode="auto">
            <a:xfrm>
              <a:off x="4662188" y="3799951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Rectangle 257"/>
            <p:cNvSpPr>
              <a:spLocks noChangeArrowheads="1"/>
            </p:cNvSpPr>
            <p:nvPr/>
          </p:nvSpPr>
          <p:spPr bwMode="auto">
            <a:xfrm>
              <a:off x="4662188" y="377786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Rectangle 258"/>
            <p:cNvSpPr>
              <a:spLocks noChangeArrowheads="1"/>
            </p:cNvSpPr>
            <p:nvPr/>
          </p:nvSpPr>
          <p:spPr bwMode="auto">
            <a:xfrm>
              <a:off x="4662188" y="3755782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Rectangle 259"/>
            <p:cNvSpPr>
              <a:spLocks noChangeArrowheads="1"/>
            </p:cNvSpPr>
            <p:nvPr/>
          </p:nvSpPr>
          <p:spPr bwMode="auto">
            <a:xfrm>
              <a:off x="4662188" y="373369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Rectangle 260"/>
            <p:cNvSpPr>
              <a:spLocks noChangeArrowheads="1"/>
            </p:cNvSpPr>
            <p:nvPr/>
          </p:nvSpPr>
          <p:spPr bwMode="auto">
            <a:xfrm>
              <a:off x="4662188" y="3711613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Rectangle 262"/>
            <p:cNvSpPr>
              <a:spLocks noChangeArrowheads="1"/>
            </p:cNvSpPr>
            <p:nvPr/>
          </p:nvSpPr>
          <p:spPr bwMode="auto">
            <a:xfrm>
              <a:off x="4818988" y="3852954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Rectangle 263"/>
            <p:cNvSpPr>
              <a:spLocks noChangeArrowheads="1"/>
            </p:cNvSpPr>
            <p:nvPr/>
          </p:nvSpPr>
          <p:spPr bwMode="auto">
            <a:xfrm>
              <a:off x="4818988" y="3817619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Rectangle 264"/>
            <p:cNvSpPr>
              <a:spLocks noChangeArrowheads="1"/>
            </p:cNvSpPr>
            <p:nvPr/>
          </p:nvSpPr>
          <p:spPr bwMode="auto">
            <a:xfrm>
              <a:off x="4818988" y="3780075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Rectangle 265"/>
            <p:cNvSpPr>
              <a:spLocks noChangeArrowheads="1"/>
            </p:cNvSpPr>
            <p:nvPr/>
          </p:nvSpPr>
          <p:spPr bwMode="auto">
            <a:xfrm>
              <a:off x="4818988" y="3744740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Rectangle 266"/>
            <p:cNvSpPr>
              <a:spLocks noChangeArrowheads="1"/>
            </p:cNvSpPr>
            <p:nvPr/>
          </p:nvSpPr>
          <p:spPr bwMode="auto">
            <a:xfrm>
              <a:off x="4818988" y="3707196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Rectangle 267"/>
            <p:cNvSpPr>
              <a:spLocks noChangeArrowheads="1"/>
            </p:cNvSpPr>
            <p:nvPr/>
          </p:nvSpPr>
          <p:spPr bwMode="auto">
            <a:xfrm>
              <a:off x="4818988" y="3671861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Rectangle 268"/>
            <p:cNvSpPr>
              <a:spLocks noChangeArrowheads="1"/>
            </p:cNvSpPr>
            <p:nvPr/>
          </p:nvSpPr>
          <p:spPr bwMode="auto">
            <a:xfrm>
              <a:off x="4818988" y="3634317"/>
              <a:ext cx="24293" cy="26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Rectangle 269"/>
            <p:cNvSpPr>
              <a:spLocks noChangeArrowheads="1"/>
            </p:cNvSpPr>
            <p:nvPr/>
          </p:nvSpPr>
          <p:spPr bwMode="auto">
            <a:xfrm>
              <a:off x="4818988" y="3598982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Rectangle 270"/>
            <p:cNvSpPr>
              <a:spLocks noChangeArrowheads="1"/>
            </p:cNvSpPr>
            <p:nvPr/>
          </p:nvSpPr>
          <p:spPr bwMode="auto">
            <a:xfrm>
              <a:off x="4856531" y="3852954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Rectangle 271"/>
            <p:cNvSpPr>
              <a:spLocks noChangeArrowheads="1"/>
            </p:cNvSpPr>
            <p:nvPr/>
          </p:nvSpPr>
          <p:spPr bwMode="auto">
            <a:xfrm>
              <a:off x="4856531" y="3817619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Rectangle 272"/>
            <p:cNvSpPr>
              <a:spLocks noChangeArrowheads="1"/>
            </p:cNvSpPr>
            <p:nvPr/>
          </p:nvSpPr>
          <p:spPr bwMode="auto">
            <a:xfrm>
              <a:off x="4856531" y="3780075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273"/>
            <p:cNvSpPr>
              <a:spLocks noChangeArrowheads="1"/>
            </p:cNvSpPr>
            <p:nvPr/>
          </p:nvSpPr>
          <p:spPr bwMode="auto">
            <a:xfrm>
              <a:off x="4856531" y="3744740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274"/>
            <p:cNvSpPr>
              <a:spLocks noChangeArrowheads="1"/>
            </p:cNvSpPr>
            <p:nvPr/>
          </p:nvSpPr>
          <p:spPr bwMode="auto">
            <a:xfrm>
              <a:off x="4856531" y="3707196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275"/>
            <p:cNvSpPr>
              <a:spLocks noChangeArrowheads="1"/>
            </p:cNvSpPr>
            <p:nvPr/>
          </p:nvSpPr>
          <p:spPr bwMode="auto">
            <a:xfrm>
              <a:off x="4856531" y="3671861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276"/>
            <p:cNvSpPr>
              <a:spLocks noChangeArrowheads="1"/>
            </p:cNvSpPr>
            <p:nvPr/>
          </p:nvSpPr>
          <p:spPr bwMode="auto">
            <a:xfrm>
              <a:off x="4856531" y="3634317"/>
              <a:ext cx="24293" cy="26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277"/>
            <p:cNvSpPr>
              <a:spLocks noChangeArrowheads="1"/>
            </p:cNvSpPr>
            <p:nvPr/>
          </p:nvSpPr>
          <p:spPr bwMode="auto">
            <a:xfrm>
              <a:off x="4856531" y="3598982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278"/>
            <p:cNvSpPr>
              <a:spLocks noChangeArrowheads="1"/>
            </p:cNvSpPr>
            <p:nvPr/>
          </p:nvSpPr>
          <p:spPr bwMode="auto">
            <a:xfrm>
              <a:off x="4894075" y="3852954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279"/>
            <p:cNvSpPr>
              <a:spLocks noChangeArrowheads="1"/>
            </p:cNvSpPr>
            <p:nvPr/>
          </p:nvSpPr>
          <p:spPr bwMode="auto">
            <a:xfrm>
              <a:off x="4894075" y="3817619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280"/>
            <p:cNvSpPr>
              <a:spLocks noChangeArrowheads="1"/>
            </p:cNvSpPr>
            <p:nvPr/>
          </p:nvSpPr>
          <p:spPr bwMode="auto">
            <a:xfrm>
              <a:off x="4894075" y="3780075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281"/>
            <p:cNvSpPr>
              <a:spLocks noChangeArrowheads="1"/>
            </p:cNvSpPr>
            <p:nvPr/>
          </p:nvSpPr>
          <p:spPr bwMode="auto">
            <a:xfrm>
              <a:off x="4894075" y="3744740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282"/>
            <p:cNvSpPr>
              <a:spLocks noChangeArrowheads="1"/>
            </p:cNvSpPr>
            <p:nvPr/>
          </p:nvSpPr>
          <p:spPr bwMode="auto">
            <a:xfrm>
              <a:off x="4894075" y="3707196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283"/>
            <p:cNvSpPr>
              <a:spLocks noChangeArrowheads="1"/>
            </p:cNvSpPr>
            <p:nvPr/>
          </p:nvSpPr>
          <p:spPr bwMode="auto">
            <a:xfrm>
              <a:off x="4894075" y="3671861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284"/>
            <p:cNvSpPr>
              <a:spLocks noChangeArrowheads="1"/>
            </p:cNvSpPr>
            <p:nvPr/>
          </p:nvSpPr>
          <p:spPr bwMode="auto">
            <a:xfrm>
              <a:off x="4894075" y="3634317"/>
              <a:ext cx="26501" cy="26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Rectangle 285"/>
            <p:cNvSpPr>
              <a:spLocks noChangeArrowheads="1"/>
            </p:cNvSpPr>
            <p:nvPr/>
          </p:nvSpPr>
          <p:spPr bwMode="auto">
            <a:xfrm>
              <a:off x="4894075" y="3598982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Rectangle 286"/>
            <p:cNvSpPr>
              <a:spLocks noChangeArrowheads="1"/>
            </p:cNvSpPr>
            <p:nvPr/>
          </p:nvSpPr>
          <p:spPr bwMode="auto">
            <a:xfrm>
              <a:off x="4933827" y="3852954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Rectangle 287"/>
            <p:cNvSpPr>
              <a:spLocks noChangeArrowheads="1"/>
            </p:cNvSpPr>
            <p:nvPr/>
          </p:nvSpPr>
          <p:spPr bwMode="auto">
            <a:xfrm>
              <a:off x="4933827" y="3817619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Rectangle 288"/>
            <p:cNvSpPr>
              <a:spLocks noChangeArrowheads="1"/>
            </p:cNvSpPr>
            <p:nvPr/>
          </p:nvSpPr>
          <p:spPr bwMode="auto">
            <a:xfrm>
              <a:off x="4933827" y="3780075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Rectangle 289"/>
            <p:cNvSpPr>
              <a:spLocks noChangeArrowheads="1"/>
            </p:cNvSpPr>
            <p:nvPr/>
          </p:nvSpPr>
          <p:spPr bwMode="auto">
            <a:xfrm>
              <a:off x="4933827" y="3744740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Rectangle 290"/>
            <p:cNvSpPr>
              <a:spLocks noChangeArrowheads="1"/>
            </p:cNvSpPr>
            <p:nvPr/>
          </p:nvSpPr>
          <p:spPr bwMode="auto">
            <a:xfrm>
              <a:off x="4933827" y="3707196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Rectangle 291"/>
            <p:cNvSpPr>
              <a:spLocks noChangeArrowheads="1"/>
            </p:cNvSpPr>
            <p:nvPr/>
          </p:nvSpPr>
          <p:spPr bwMode="auto">
            <a:xfrm>
              <a:off x="4933827" y="3671861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Rectangle 292"/>
            <p:cNvSpPr>
              <a:spLocks noChangeArrowheads="1"/>
            </p:cNvSpPr>
            <p:nvPr/>
          </p:nvSpPr>
          <p:spPr bwMode="auto">
            <a:xfrm>
              <a:off x="4933827" y="3634317"/>
              <a:ext cx="24293" cy="26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Rectangle 293"/>
            <p:cNvSpPr>
              <a:spLocks noChangeArrowheads="1"/>
            </p:cNvSpPr>
            <p:nvPr/>
          </p:nvSpPr>
          <p:spPr bwMode="auto">
            <a:xfrm>
              <a:off x="4933827" y="3598982"/>
              <a:ext cx="24293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Rectangle 294"/>
            <p:cNvSpPr>
              <a:spLocks noChangeArrowheads="1"/>
            </p:cNvSpPr>
            <p:nvPr/>
          </p:nvSpPr>
          <p:spPr bwMode="auto">
            <a:xfrm>
              <a:off x="4971371" y="3852954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Rectangle 295"/>
            <p:cNvSpPr>
              <a:spLocks noChangeArrowheads="1"/>
            </p:cNvSpPr>
            <p:nvPr/>
          </p:nvSpPr>
          <p:spPr bwMode="auto">
            <a:xfrm>
              <a:off x="4971371" y="3817619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Rectangle 296"/>
            <p:cNvSpPr>
              <a:spLocks noChangeArrowheads="1"/>
            </p:cNvSpPr>
            <p:nvPr/>
          </p:nvSpPr>
          <p:spPr bwMode="auto">
            <a:xfrm>
              <a:off x="4971371" y="3780075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Rectangle 297"/>
            <p:cNvSpPr>
              <a:spLocks noChangeArrowheads="1"/>
            </p:cNvSpPr>
            <p:nvPr/>
          </p:nvSpPr>
          <p:spPr bwMode="auto">
            <a:xfrm>
              <a:off x="4971371" y="3744740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Rectangle 298"/>
            <p:cNvSpPr>
              <a:spLocks noChangeArrowheads="1"/>
            </p:cNvSpPr>
            <p:nvPr/>
          </p:nvSpPr>
          <p:spPr bwMode="auto">
            <a:xfrm>
              <a:off x="4971371" y="3707196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299"/>
            <p:cNvSpPr>
              <a:spLocks noChangeArrowheads="1"/>
            </p:cNvSpPr>
            <p:nvPr/>
          </p:nvSpPr>
          <p:spPr bwMode="auto">
            <a:xfrm>
              <a:off x="4971371" y="3671861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Rectangle 300"/>
            <p:cNvSpPr>
              <a:spLocks noChangeArrowheads="1"/>
            </p:cNvSpPr>
            <p:nvPr/>
          </p:nvSpPr>
          <p:spPr bwMode="auto">
            <a:xfrm>
              <a:off x="4971371" y="3634317"/>
              <a:ext cx="26501" cy="26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Rectangle 301"/>
            <p:cNvSpPr>
              <a:spLocks noChangeArrowheads="1"/>
            </p:cNvSpPr>
            <p:nvPr/>
          </p:nvSpPr>
          <p:spPr bwMode="auto">
            <a:xfrm>
              <a:off x="4971371" y="3598982"/>
              <a:ext cx="26501" cy="24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Rectangle 302"/>
            <p:cNvSpPr>
              <a:spLocks noChangeArrowheads="1"/>
            </p:cNvSpPr>
            <p:nvPr/>
          </p:nvSpPr>
          <p:spPr bwMode="auto">
            <a:xfrm>
              <a:off x="4368464" y="3574689"/>
              <a:ext cx="172259" cy="357769"/>
            </a:xfrm>
            <a:prstGeom prst="rect">
              <a:avLst/>
            </a:pr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ectangle 303"/>
            <p:cNvSpPr>
              <a:spLocks noChangeArrowheads="1"/>
            </p:cNvSpPr>
            <p:nvPr/>
          </p:nvSpPr>
          <p:spPr bwMode="auto">
            <a:xfrm>
              <a:off x="4388340" y="377786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ectangle 304"/>
            <p:cNvSpPr>
              <a:spLocks noChangeArrowheads="1"/>
            </p:cNvSpPr>
            <p:nvPr/>
          </p:nvSpPr>
          <p:spPr bwMode="auto">
            <a:xfrm>
              <a:off x="4388340" y="375136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ectangle 305"/>
            <p:cNvSpPr>
              <a:spLocks noChangeArrowheads="1"/>
            </p:cNvSpPr>
            <p:nvPr/>
          </p:nvSpPr>
          <p:spPr bwMode="auto">
            <a:xfrm>
              <a:off x="4388340" y="3727072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Rectangle 306"/>
            <p:cNvSpPr>
              <a:spLocks noChangeArrowheads="1"/>
            </p:cNvSpPr>
            <p:nvPr/>
          </p:nvSpPr>
          <p:spPr bwMode="auto">
            <a:xfrm>
              <a:off x="4388340" y="3700571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Rectangle 307"/>
            <p:cNvSpPr>
              <a:spLocks noChangeArrowheads="1"/>
            </p:cNvSpPr>
            <p:nvPr/>
          </p:nvSpPr>
          <p:spPr bwMode="auto">
            <a:xfrm>
              <a:off x="4388340" y="3674069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Rectangle 308"/>
            <p:cNvSpPr>
              <a:spLocks noChangeArrowheads="1"/>
            </p:cNvSpPr>
            <p:nvPr/>
          </p:nvSpPr>
          <p:spPr bwMode="auto">
            <a:xfrm>
              <a:off x="4388340" y="364977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Rectangle 309"/>
            <p:cNvSpPr>
              <a:spLocks noChangeArrowheads="1"/>
            </p:cNvSpPr>
            <p:nvPr/>
          </p:nvSpPr>
          <p:spPr bwMode="auto">
            <a:xfrm>
              <a:off x="4388340" y="362327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Rectangle 310"/>
            <p:cNvSpPr>
              <a:spLocks noChangeArrowheads="1"/>
            </p:cNvSpPr>
            <p:nvPr/>
          </p:nvSpPr>
          <p:spPr bwMode="auto">
            <a:xfrm>
              <a:off x="4388340" y="3596774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Rectangle 311"/>
            <p:cNvSpPr>
              <a:spLocks noChangeArrowheads="1"/>
            </p:cNvSpPr>
            <p:nvPr/>
          </p:nvSpPr>
          <p:spPr bwMode="auto">
            <a:xfrm>
              <a:off x="4417050" y="377786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Rectangle 312"/>
            <p:cNvSpPr>
              <a:spLocks noChangeArrowheads="1"/>
            </p:cNvSpPr>
            <p:nvPr/>
          </p:nvSpPr>
          <p:spPr bwMode="auto">
            <a:xfrm>
              <a:off x="4417050" y="375136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Rectangle 313"/>
            <p:cNvSpPr>
              <a:spLocks noChangeArrowheads="1"/>
            </p:cNvSpPr>
            <p:nvPr/>
          </p:nvSpPr>
          <p:spPr bwMode="auto">
            <a:xfrm>
              <a:off x="4417050" y="3727072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Rectangle 314"/>
            <p:cNvSpPr>
              <a:spLocks noChangeArrowheads="1"/>
            </p:cNvSpPr>
            <p:nvPr/>
          </p:nvSpPr>
          <p:spPr bwMode="auto">
            <a:xfrm>
              <a:off x="4417050" y="3700571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Rectangle 315"/>
            <p:cNvSpPr>
              <a:spLocks noChangeArrowheads="1"/>
            </p:cNvSpPr>
            <p:nvPr/>
          </p:nvSpPr>
          <p:spPr bwMode="auto">
            <a:xfrm>
              <a:off x="4417050" y="3674069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Rectangle 316"/>
            <p:cNvSpPr>
              <a:spLocks noChangeArrowheads="1"/>
            </p:cNvSpPr>
            <p:nvPr/>
          </p:nvSpPr>
          <p:spPr bwMode="auto">
            <a:xfrm>
              <a:off x="4417050" y="364977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Rectangle 317"/>
            <p:cNvSpPr>
              <a:spLocks noChangeArrowheads="1"/>
            </p:cNvSpPr>
            <p:nvPr/>
          </p:nvSpPr>
          <p:spPr bwMode="auto">
            <a:xfrm>
              <a:off x="4417050" y="362327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Rectangle 318"/>
            <p:cNvSpPr>
              <a:spLocks noChangeArrowheads="1"/>
            </p:cNvSpPr>
            <p:nvPr/>
          </p:nvSpPr>
          <p:spPr bwMode="auto">
            <a:xfrm>
              <a:off x="4417050" y="3596774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Rectangle 319"/>
            <p:cNvSpPr>
              <a:spLocks noChangeArrowheads="1"/>
            </p:cNvSpPr>
            <p:nvPr/>
          </p:nvSpPr>
          <p:spPr bwMode="auto">
            <a:xfrm>
              <a:off x="4445760" y="377786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Rectangle 320"/>
            <p:cNvSpPr>
              <a:spLocks noChangeArrowheads="1"/>
            </p:cNvSpPr>
            <p:nvPr/>
          </p:nvSpPr>
          <p:spPr bwMode="auto">
            <a:xfrm>
              <a:off x="4445760" y="375136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Rectangle 321"/>
            <p:cNvSpPr>
              <a:spLocks noChangeArrowheads="1"/>
            </p:cNvSpPr>
            <p:nvPr/>
          </p:nvSpPr>
          <p:spPr bwMode="auto">
            <a:xfrm>
              <a:off x="4445760" y="3727072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Rectangle 322"/>
            <p:cNvSpPr>
              <a:spLocks noChangeArrowheads="1"/>
            </p:cNvSpPr>
            <p:nvPr/>
          </p:nvSpPr>
          <p:spPr bwMode="auto">
            <a:xfrm>
              <a:off x="4445760" y="3700571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Rectangle 323"/>
            <p:cNvSpPr>
              <a:spLocks noChangeArrowheads="1"/>
            </p:cNvSpPr>
            <p:nvPr/>
          </p:nvSpPr>
          <p:spPr bwMode="auto">
            <a:xfrm>
              <a:off x="4445760" y="3674069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Rectangle 324"/>
            <p:cNvSpPr>
              <a:spLocks noChangeArrowheads="1"/>
            </p:cNvSpPr>
            <p:nvPr/>
          </p:nvSpPr>
          <p:spPr bwMode="auto">
            <a:xfrm>
              <a:off x="4445760" y="364977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Rectangle 325"/>
            <p:cNvSpPr>
              <a:spLocks noChangeArrowheads="1"/>
            </p:cNvSpPr>
            <p:nvPr/>
          </p:nvSpPr>
          <p:spPr bwMode="auto">
            <a:xfrm>
              <a:off x="4445760" y="362327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Rectangle 326"/>
            <p:cNvSpPr>
              <a:spLocks noChangeArrowheads="1"/>
            </p:cNvSpPr>
            <p:nvPr/>
          </p:nvSpPr>
          <p:spPr bwMode="auto">
            <a:xfrm>
              <a:off x="4445760" y="3596774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Rectangle 327"/>
            <p:cNvSpPr>
              <a:spLocks noChangeArrowheads="1"/>
            </p:cNvSpPr>
            <p:nvPr/>
          </p:nvSpPr>
          <p:spPr bwMode="auto">
            <a:xfrm>
              <a:off x="4474470" y="3777866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Rectangle 328"/>
            <p:cNvSpPr>
              <a:spLocks noChangeArrowheads="1"/>
            </p:cNvSpPr>
            <p:nvPr/>
          </p:nvSpPr>
          <p:spPr bwMode="auto">
            <a:xfrm>
              <a:off x="4474470" y="3751365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Rectangle 329"/>
            <p:cNvSpPr>
              <a:spLocks noChangeArrowheads="1"/>
            </p:cNvSpPr>
            <p:nvPr/>
          </p:nvSpPr>
          <p:spPr bwMode="auto">
            <a:xfrm>
              <a:off x="4474470" y="3727072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Rectangle 330"/>
            <p:cNvSpPr>
              <a:spLocks noChangeArrowheads="1"/>
            </p:cNvSpPr>
            <p:nvPr/>
          </p:nvSpPr>
          <p:spPr bwMode="auto">
            <a:xfrm>
              <a:off x="4474470" y="3700571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Rectangle 331"/>
            <p:cNvSpPr>
              <a:spLocks noChangeArrowheads="1"/>
            </p:cNvSpPr>
            <p:nvPr/>
          </p:nvSpPr>
          <p:spPr bwMode="auto">
            <a:xfrm>
              <a:off x="4474470" y="3674069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Rectangle 332"/>
            <p:cNvSpPr>
              <a:spLocks noChangeArrowheads="1"/>
            </p:cNvSpPr>
            <p:nvPr/>
          </p:nvSpPr>
          <p:spPr bwMode="auto">
            <a:xfrm>
              <a:off x="4474470" y="3649776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Rectangle 333"/>
            <p:cNvSpPr>
              <a:spLocks noChangeArrowheads="1"/>
            </p:cNvSpPr>
            <p:nvPr/>
          </p:nvSpPr>
          <p:spPr bwMode="auto">
            <a:xfrm>
              <a:off x="4474470" y="3623275"/>
              <a:ext cx="19876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Rectangle 334"/>
            <p:cNvSpPr>
              <a:spLocks noChangeArrowheads="1"/>
            </p:cNvSpPr>
            <p:nvPr/>
          </p:nvSpPr>
          <p:spPr bwMode="auto">
            <a:xfrm>
              <a:off x="4474470" y="3596774"/>
              <a:ext cx="19876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Rectangle 335"/>
            <p:cNvSpPr>
              <a:spLocks noChangeArrowheads="1"/>
            </p:cNvSpPr>
            <p:nvPr/>
          </p:nvSpPr>
          <p:spPr bwMode="auto">
            <a:xfrm>
              <a:off x="4505388" y="377786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Rectangle 336"/>
            <p:cNvSpPr>
              <a:spLocks noChangeArrowheads="1"/>
            </p:cNvSpPr>
            <p:nvPr/>
          </p:nvSpPr>
          <p:spPr bwMode="auto">
            <a:xfrm>
              <a:off x="4505388" y="375136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Rectangle 337"/>
            <p:cNvSpPr>
              <a:spLocks noChangeArrowheads="1"/>
            </p:cNvSpPr>
            <p:nvPr/>
          </p:nvSpPr>
          <p:spPr bwMode="auto">
            <a:xfrm>
              <a:off x="4505388" y="3727072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Rectangle 338"/>
            <p:cNvSpPr>
              <a:spLocks noChangeArrowheads="1"/>
            </p:cNvSpPr>
            <p:nvPr/>
          </p:nvSpPr>
          <p:spPr bwMode="auto">
            <a:xfrm>
              <a:off x="4505388" y="3700571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Rectangle 339"/>
            <p:cNvSpPr>
              <a:spLocks noChangeArrowheads="1"/>
            </p:cNvSpPr>
            <p:nvPr/>
          </p:nvSpPr>
          <p:spPr bwMode="auto">
            <a:xfrm>
              <a:off x="4505388" y="3674069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Rectangle 340"/>
            <p:cNvSpPr>
              <a:spLocks noChangeArrowheads="1"/>
            </p:cNvSpPr>
            <p:nvPr/>
          </p:nvSpPr>
          <p:spPr bwMode="auto">
            <a:xfrm>
              <a:off x="4505388" y="3649776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Rectangle 341"/>
            <p:cNvSpPr>
              <a:spLocks noChangeArrowheads="1"/>
            </p:cNvSpPr>
            <p:nvPr/>
          </p:nvSpPr>
          <p:spPr bwMode="auto">
            <a:xfrm>
              <a:off x="4505388" y="3623275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Rectangle 342"/>
            <p:cNvSpPr>
              <a:spLocks noChangeArrowheads="1"/>
            </p:cNvSpPr>
            <p:nvPr/>
          </p:nvSpPr>
          <p:spPr bwMode="auto">
            <a:xfrm>
              <a:off x="4505388" y="3596774"/>
              <a:ext cx="17668" cy="1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Rectangle 343"/>
            <p:cNvSpPr>
              <a:spLocks noChangeArrowheads="1"/>
            </p:cNvSpPr>
            <p:nvPr/>
          </p:nvSpPr>
          <p:spPr bwMode="auto">
            <a:xfrm>
              <a:off x="5114919" y="3687320"/>
              <a:ext cx="156800" cy="245138"/>
            </a:xfrm>
            <a:prstGeom prst="rect">
              <a:avLst/>
            </a:pr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Rectangle 344"/>
            <p:cNvSpPr>
              <a:spLocks noChangeArrowheads="1"/>
            </p:cNvSpPr>
            <p:nvPr/>
          </p:nvSpPr>
          <p:spPr bwMode="auto">
            <a:xfrm>
              <a:off x="5132587" y="387724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345"/>
            <p:cNvSpPr>
              <a:spLocks noChangeArrowheads="1"/>
            </p:cNvSpPr>
            <p:nvPr/>
          </p:nvSpPr>
          <p:spPr bwMode="auto">
            <a:xfrm>
              <a:off x="5132587" y="3852954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Rectangle 346"/>
            <p:cNvSpPr>
              <a:spLocks noChangeArrowheads="1"/>
            </p:cNvSpPr>
            <p:nvPr/>
          </p:nvSpPr>
          <p:spPr bwMode="auto">
            <a:xfrm>
              <a:off x="5132587" y="3830869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Rectangle 347"/>
            <p:cNvSpPr>
              <a:spLocks noChangeArrowheads="1"/>
            </p:cNvSpPr>
            <p:nvPr/>
          </p:nvSpPr>
          <p:spPr bwMode="auto">
            <a:xfrm>
              <a:off x="5132587" y="380657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Rectangle 348"/>
            <p:cNvSpPr>
              <a:spLocks noChangeArrowheads="1"/>
            </p:cNvSpPr>
            <p:nvPr/>
          </p:nvSpPr>
          <p:spPr bwMode="auto">
            <a:xfrm>
              <a:off x="5132587" y="3782283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Rectangle 349"/>
            <p:cNvSpPr>
              <a:spLocks noChangeArrowheads="1"/>
            </p:cNvSpPr>
            <p:nvPr/>
          </p:nvSpPr>
          <p:spPr bwMode="auto">
            <a:xfrm>
              <a:off x="5132587" y="3760199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Rectangle 350"/>
            <p:cNvSpPr>
              <a:spLocks noChangeArrowheads="1"/>
            </p:cNvSpPr>
            <p:nvPr/>
          </p:nvSpPr>
          <p:spPr bwMode="auto">
            <a:xfrm>
              <a:off x="5132587" y="373590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Rectangle 351"/>
            <p:cNvSpPr>
              <a:spLocks noChangeArrowheads="1"/>
            </p:cNvSpPr>
            <p:nvPr/>
          </p:nvSpPr>
          <p:spPr bwMode="auto">
            <a:xfrm>
              <a:off x="5132587" y="3711613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Rectangle 352"/>
            <p:cNvSpPr>
              <a:spLocks noChangeArrowheads="1"/>
            </p:cNvSpPr>
            <p:nvPr/>
          </p:nvSpPr>
          <p:spPr bwMode="auto">
            <a:xfrm>
              <a:off x="5159088" y="387724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Rectangle 353"/>
            <p:cNvSpPr>
              <a:spLocks noChangeArrowheads="1"/>
            </p:cNvSpPr>
            <p:nvPr/>
          </p:nvSpPr>
          <p:spPr bwMode="auto">
            <a:xfrm>
              <a:off x="5159088" y="3852954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Rectangle 354"/>
            <p:cNvSpPr>
              <a:spLocks noChangeArrowheads="1"/>
            </p:cNvSpPr>
            <p:nvPr/>
          </p:nvSpPr>
          <p:spPr bwMode="auto">
            <a:xfrm>
              <a:off x="5159088" y="3830869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Rectangle 355"/>
            <p:cNvSpPr>
              <a:spLocks noChangeArrowheads="1"/>
            </p:cNvSpPr>
            <p:nvPr/>
          </p:nvSpPr>
          <p:spPr bwMode="auto">
            <a:xfrm>
              <a:off x="5159088" y="380657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Rectangle 356"/>
            <p:cNvSpPr>
              <a:spLocks noChangeArrowheads="1"/>
            </p:cNvSpPr>
            <p:nvPr/>
          </p:nvSpPr>
          <p:spPr bwMode="auto">
            <a:xfrm>
              <a:off x="5159088" y="3782283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Rectangle 357"/>
            <p:cNvSpPr>
              <a:spLocks noChangeArrowheads="1"/>
            </p:cNvSpPr>
            <p:nvPr/>
          </p:nvSpPr>
          <p:spPr bwMode="auto">
            <a:xfrm>
              <a:off x="5159088" y="3760199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Rectangle 358"/>
            <p:cNvSpPr>
              <a:spLocks noChangeArrowheads="1"/>
            </p:cNvSpPr>
            <p:nvPr/>
          </p:nvSpPr>
          <p:spPr bwMode="auto">
            <a:xfrm>
              <a:off x="5159088" y="373590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Rectangle 359"/>
            <p:cNvSpPr>
              <a:spLocks noChangeArrowheads="1"/>
            </p:cNvSpPr>
            <p:nvPr/>
          </p:nvSpPr>
          <p:spPr bwMode="auto">
            <a:xfrm>
              <a:off x="5159088" y="3711613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Rectangle 360"/>
            <p:cNvSpPr>
              <a:spLocks noChangeArrowheads="1"/>
            </p:cNvSpPr>
            <p:nvPr/>
          </p:nvSpPr>
          <p:spPr bwMode="auto">
            <a:xfrm>
              <a:off x="5185589" y="3877247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Rectangle 361"/>
            <p:cNvSpPr>
              <a:spLocks noChangeArrowheads="1"/>
            </p:cNvSpPr>
            <p:nvPr/>
          </p:nvSpPr>
          <p:spPr bwMode="auto">
            <a:xfrm>
              <a:off x="5185589" y="3852954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Rectangle 362"/>
            <p:cNvSpPr>
              <a:spLocks noChangeArrowheads="1"/>
            </p:cNvSpPr>
            <p:nvPr/>
          </p:nvSpPr>
          <p:spPr bwMode="auto">
            <a:xfrm>
              <a:off x="5185589" y="3830869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Rectangle 363"/>
            <p:cNvSpPr>
              <a:spLocks noChangeArrowheads="1"/>
            </p:cNvSpPr>
            <p:nvPr/>
          </p:nvSpPr>
          <p:spPr bwMode="auto">
            <a:xfrm>
              <a:off x="5185589" y="380657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Rectangle 364"/>
            <p:cNvSpPr>
              <a:spLocks noChangeArrowheads="1"/>
            </p:cNvSpPr>
            <p:nvPr/>
          </p:nvSpPr>
          <p:spPr bwMode="auto">
            <a:xfrm>
              <a:off x="5185589" y="3782283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Rectangle 365"/>
            <p:cNvSpPr>
              <a:spLocks noChangeArrowheads="1"/>
            </p:cNvSpPr>
            <p:nvPr/>
          </p:nvSpPr>
          <p:spPr bwMode="auto">
            <a:xfrm>
              <a:off x="5185589" y="3760199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Rectangle 366"/>
            <p:cNvSpPr>
              <a:spLocks noChangeArrowheads="1"/>
            </p:cNvSpPr>
            <p:nvPr/>
          </p:nvSpPr>
          <p:spPr bwMode="auto">
            <a:xfrm>
              <a:off x="5185589" y="3735906"/>
              <a:ext cx="15459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Rectangle 367"/>
            <p:cNvSpPr>
              <a:spLocks noChangeArrowheads="1"/>
            </p:cNvSpPr>
            <p:nvPr/>
          </p:nvSpPr>
          <p:spPr bwMode="auto">
            <a:xfrm>
              <a:off x="5185589" y="3711613"/>
              <a:ext cx="15459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Rectangle 368"/>
            <p:cNvSpPr>
              <a:spLocks noChangeArrowheads="1"/>
            </p:cNvSpPr>
            <p:nvPr/>
          </p:nvSpPr>
          <p:spPr bwMode="auto">
            <a:xfrm>
              <a:off x="5212091" y="3877247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Rectangle 369"/>
            <p:cNvSpPr>
              <a:spLocks noChangeArrowheads="1"/>
            </p:cNvSpPr>
            <p:nvPr/>
          </p:nvSpPr>
          <p:spPr bwMode="auto">
            <a:xfrm>
              <a:off x="5212091" y="3852954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Rectangle 370"/>
            <p:cNvSpPr>
              <a:spLocks noChangeArrowheads="1"/>
            </p:cNvSpPr>
            <p:nvPr/>
          </p:nvSpPr>
          <p:spPr bwMode="auto">
            <a:xfrm>
              <a:off x="5212091" y="3830869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Rectangle 371"/>
            <p:cNvSpPr>
              <a:spLocks noChangeArrowheads="1"/>
            </p:cNvSpPr>
            <p:nvPr/>
          </p:nvSpPr>
          <p:spPr bwMode="auto">
            <a:xfrm>
              <a:off x="5212091" y="3806576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Rectangle 372"/>
            <p:cNvSpPr>
              <a:spLocks noChangeArrowheads="1"/>
            </p:cNvSpPr>
            <p:nvPr/>
          </p:nvSpPr>
          <p:spPr bwMode="auto">
            <a:xfrm>
              <a:off x="5212091" y="3782283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Rectangle 373"/>
            <p:cNvSpPr>
              <a:spLocks noChangeArrowheads="1"/>
            </p:cNvSpPr>
            <p:nvPr/>
          </p:nvSpPr>
          <p:spPr bwMode="auto">
            <a:xfrm>
              <a:off x="5212091" y="3760199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Rectangle 374"/>
            <p:cNvSpPr>
              <a:spLocks noChangeArrowheads="1"/>
            </p:cNvSpPr>
            <p:nvPr/>
          </p:nvSpPr>
          <p:spPr bwMode="auto">
            <a:xfrm>
              <a:off x="5212091" y="3735906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Rectangle 375"/>
            <p:cNvSpPr>
              <a:spLocks noChangeArrowheads="1"/>
            </p:cNvSpPr>
            <p:nvPr/>
          </p:nvSpPr>
          <p:spPr bwMode="auto">
            <a:xfrm>
              <a:off x="5212091" y="3711613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Rectangle 376"/>
            <p:cNvSpPr>
              <a:spLocks noChangeArrowheads="1"/>
            </p:cNvSpPr>
            <p:nvPr/>
          </p:nvSpPr>
          <p:spPr bwMode="auto">
            <a:xfrm>
              <a:off x="5238592" y="3877247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Rectangle 377"/>
            <p:cNvSpPr>
              <a:spLocks noChangeArrowheads="1"/>
            </p:cNvSpPr>
            <p:nvPr/>
          </p:nvSpPr>
          <p:spPr bwMode="auto">
            <a:xfrm>
              <a:off x="5238592" y="3852954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Rectangle 378"/>
            <p:cNvSpPr>
              <a:spLocks noChangeArrowheads="1"/>
            </p:cNvSpPr>
            <p:nvPr/>
          </p:nvSpPr>
          <p:spPr bwMode="auto">
            <a:xfrm>
              <a:off x="5238592" y="3830869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Rectangle 379"/>
            <p:cNvSpPr>
              <a:spLocks noChangeArrowheads="1"/>
            </p:cNvSpPr>
            <p:nvPr/>
          </p:nvSpPr>
          <p:spPr bwMode="auto">
            <a:xfrm>
              <a:off x="5238592" y="3806576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Rectangle 380"/>
            <p:cNvSpPr>
              <a:spLocks noChangeArrowheads="1"/>
            </p:cNvSpPr>
            <p:nvPr/>
          </p:nvSpPr>
          <p:spPr bwMode="auto">
            <a:xfrm>
              <a:off x="5238592" y="3782283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Rectangle 381"/>
            <p:cNvSpPr>
              <a:spLocks noChangeArrowheads="1"/>
            </p:cNvSpPr>
            <p:nvPr/>
          </p:nvSpPr>
          <p:spPr bwMode="auto">
            <a:xfrm>
              <a:off x="5238592" y="3760199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Rectangle 382"/>
            <p:cNvSpPr>
              <a:spLocks noChangeArrowheads="1"/>
            </p:cNvSpPr>
            <p:nvPr/>
          </p:nvSpPr>
          <p:spPr bwMode="auto">
            <a:xfrm>
              <a:off x="5238592" y="3735906"/>
              <a:ext cx="17668" cy="15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Rectangle 383"/>
            <p:cNvSpPr>
              <a:spLocks noChangeArrowheads="1"/>
            </p:cNvSpPr>
            <p:nvPr/>
          </p:nvSpPr>
          <p:spPr bwMode="auto">
            <a:xfrm>
              <a:off x="5238592" y="3711613"/>
              <a:ext cx="17668" cy="176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384"/>
            <p:cNvSpPr>
              <a:spLocks noEditPoints="1"/>
            </p:cNvSpPr>
            <p:nvPr/>
          </p:nvSpPr>
          <p:spPr bwMode="auto">
            <a:xfrm>
              <a:off x="4417050" y="3753574"/>
              <a:ext cx="287098" cy="178884"/>
            </a:xfrm>
            <a:custGeom>
              <a:avLst/>
              <a:gdLst>
                <a:gd name="T0" fmla="*/ 142 w 260"/>
                <a:gd name="T1" fmla="*/ 0 h 162"/>
                <a:gd name="T2" fmla="*/ 14 w 260"/>
                <a:gd name="T3" fmla="*/ 14 h 162"/>
                <a:gd name="T4" fmla="*/ 0 w 260"/>
                <a:gd name="T5" fmla="*/ 162 h 162"/>
                <a:gd name="T6" fmla="*/ 260 w 260"/>
                <a:gd name="T7" fmla="*/ 14 h 162"/>
                <a:gd name="T8" fmla="*/ 18 w 260"/>
                <a:gd name="T9" fmla="*/ 4 h 162"/>
                <a:gd name="T10" fmla="*/ 138 w 260"/>
                <a:gd name="T11" fmla="*/ 4 h 162"/>
                <a:gd name="T12" fmla="*/ 138 w 260"/>
                <a:gd name="T13" fmla="*/ 4 h 162"/>
                <a:gd name="T14" fmla="*/ 132 w 260"/>
                <a:gd name="T15" fmla="*/ 14 h 162"/>
                <a:gd name="T16" fmla="*/ 128 w 260"/>
                <a:gd name="T17" fmla="*/ 4 h 162"/>
                <a:gd name="T18" fmla="*/ 122 w 260"/>
                <a:gd name="T19" fmla="*/ 14 h 162"/>
                <a:gd name="T20" fmla="*/ 118 w 260"/>
                <a:gd name="T21" fmla="*/ 4 h 162"/>
                <a:gd name="T22" fmla="*/ 112 w 260"/>
                <a:gd name="T23" fmla="*/ 14 h 162"/>
                <a:gd name="T24" fmla="*/ 110 w 260"/>
                <a:gd name="T25" fmla="*/ 4 h 162"/>
                <a:gd name="T26" fmla="*/ 104 w 260"/>
                <a:gd name="T27" fmla="*/ 14 h 162"/>
                <a:gd name="T28" fmla="*/ 100 w 260"/>
                <a:gd name="T29" fmla="*/ 4 h 162"/>
                <a:gd name="T30" fmla="*/ 94 w 260"/>
                <a:gd name="T31" fmla="*/ 14 h 162"/>
                <a:gd name="T32" fmla="*/ 90 w 260"/>
                <a:gd name="T33" fmla="*/ 4 h 162"/>
                <a:gd name="T34" fmla="*/ 84 w 260"/>
                <a:gd name="T35" fmla="*/ 14 h 162"/>
                <a:gd name="T36" fmla="*/ 82 w 260"/>
                <a:gd name="T37" fmla="*/ 4 h 162"/>
                <a:gd name="T38" fmla="*/ 76 w 260"/>
                <a:gd name="T39" fmla="*/ 14 h 162"/>
                <a:gd name="T40" fmla="*/ 72 w 260"/>
                <a:gd name="T41" fmla="*/ 4 h 162"/>
                <a:gd name="T42" fmla="*/ 66 w 260"/>
                <a:gd name="T43" fmla="*/ 14 h 162"/>
                <a:gd name="T44" fmla="*/ 62 w 260"/>
                <a:gd name="T45" fmla="*/ 4 h 162"/>
                <a:gd name="T46" fmla="*/ 56 w 260"/>
                <a:gd name="T47" fmla="*/ 14 h 162"/>
                <a:gd name="T48" fmla="*/ 52 w 260"/>
                <a:gd name="T49" fmla="*/ 4 h 162"/>
                <a:gd name="T50" fmla="*/ 46 w 260"/>
                <a:gd name="T51" fmla="*/ 14 h 162"/>
                <a:gd name="T52" fmla="*/ 44 w 260"/>
                <a:gd name="T53" fmla="*/ 4 h 162"/>
                <a:gd name="T54" fmla="*/ 38 w 260"/>
                <a:gd name="T55" fmla="*/ 14 h 162"/>
                <a:gd name="T56" fmla="*/ 34 w 260"/>
                <a:gd name="T57" fmla="*/ 4 h 162"/>
                <a:gd name="T58" fmla="*/ 28 w 260"/>
                <a:gd name="T59" fmla="*/ 14 h 162"/>
                <a:gd name="T60" fmla="*/ 24 w 260"/>
                <a:gd name="T61" fmla="*/ 4 h 162"/>
                <a:gd name="T62" fmla="*/ 18 w 260"/>
                <a:gd name="T63" fmla="*/ 14 h 162"/>
                <a:gd name="T64" fmla="*/ 18 w 260"/>
                <a:gd name="T65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62">
                  <a:moveTo>
                    <a:pt x="142" y="14"/>
                  </a:moveTo>
                  <a:lnTo>
                    <a:pt x="142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0" y="162"/>
                  </a:lnTo>
                  <a:lnTo>
                    <a:pt x="260" y="162"/>
                  </a:lnTo>
                  <a:lnTo>
                    <a:pt x="260" y="14"/>
                  </a:lnTo>
                  <a:lnTo>
                    <a:pt x="142" y="14"/>
                  </a:lnTo>
                  <a:close/>
                  <a:moveTo>
                    <a:pt x="18" y="4"/>
                  </a:moveTo>
                  <a:lnTo>
                    <a:pt x="1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32" y="4"/>
                  </a:lnTo>
                  <a:lnTo>
                    <a:pt x="128" y="4"/>
                  </a:lnTo>
                  <a:lnTo>
                    <a:pt x="128" y="14"/>
                  </a:lnTo>
                  <a:lnTo>
                    <a:pt x="122" y="1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8" y="14"/>
                  </a:lnTo>
                  <a:lnTo>
                    <a:pt x="112" y="14"/>
                  </a:lnTo>
                  <a:lnTo>
                    <a:pt x="112" y="4"/>
                  </a:lnTo>
                  <a:lnTo>
                    <a:pt x="110" y="4"/>
                  </a:lnTo>
                  <a:lnTo>
                    <a:pt x="110" y="14"/>
                  </a:lnTo>
                  <a:lnTo>
                    <a:pt x="104" y="1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0" y="14"/>
                  </a:lnTo>
                  <a:lnTo>
                    <a:pt x="94" y="1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14"/>
                  </a:lnTo>
                  <a:lnTo>
                    <a:pt x="84" y="1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2" y="14"/>
                  </a:lnTo>
                  <a:lnTo>
                    <a:pt x="76" y="14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72" y="14"/>
                  </a:lnTo>
                  <a:lnTo>
                    <a:pt x="66" y="14"/>
                  </a:lnTo>
                  <a:lnTo>
                    <a:pt x="66" y="4"/>
                  </a:lnTo>
                  <a:lnTo>
                    <a:pt x="62" y="4"/>
                  </a:lnTo>
                  <a:lnTo>
                    <a:pt x="62" y="14"/>
                  </a:lnTo>
                  <a:lnTo>
                    <a:pt x="56" y="1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14"/>
                  </a:lnTo>
                  <a:lnTo>
                    <a:pt x="46" y="1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4" y="14"/>
                  </a:lnTo>
                  <a:lnTo>
                    <a:pt x="18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385"/>
            <p:cNvSpPr>
              <a:spLocks noEditPoints="1"/>
            </p:cNvSpPr>
            <p:nvPr/>
          </p:nvSpPr>
          <p:spPr bwMode="auto">
            <a:xfrm>
              <a:off x="4445760" y="3797743"/>
              <a:ext cx="227470" cy="77296"/>
            </a:xfrm>
            <a:custGeom>
              <a:avLst/>
              <a:gdLst>
                <a:gd name="T0" fmla="*/ 72 w 206"/>
                <a:gd name="T1" fmla="*/ 70 h 70"/>
                <a:gd name="T2" fmla="*/ 54 w 206"/>
                <a:gd name="T3" fmla="*/ 52 h 70"/>
                <a:gd name="T4" fmla="*/ 54 w 206"/>
                <a:gd name="T5" fmla="*/ 18 h 70"/>
                <a:gd name="T6" fmla="*/ 72 w 206"/>
                <a:gd name="T7" fmla="*/ 0 h 70"/>
                <a:gd name="T8" fmla="*/ 54 w 206"/>
                <a:gd name="T9" fmla="*/ 18 h 70"/>
                <a:gd name="T10" fmla="*/ 72 w 206"/>
                <a:gd name="T11" fmla="*/ 44 h 70"/>
                <a:gd name="T12" fmla="*/ 54 w 206"/>
                <a:gd name="T13" fmla="*/ 26 h 70"/>
                <a:gd name="T14" fmla="*/ 82 w 206"/>
                <a:gd name="T15" fmla="*/ 44 h 70"/>
                <a:gd name="T16" fmla="*/ 100 w 206"/>
                <a:gd name="T17" fmla="*/ 26 h 70"/>
                <a:gd name="T18" fmla="*/ 82 w 206"/>
                <a:gd name="T19" fmla="*/ 44 h 70"/>
                <a:gd name="T20" fmla="*/ 100 w 206"/>
                <a:gd name="T21" fmla="*/ 70 h 70"/>
                <a:gd name="T22" fmla="*/ 82 w 206"/>
                <a:gd name="T23" fmla="*/ 52 h 70"/>
                <a:gd name="T24" fmla="*/ 0 w 206"/>
                <a:gd name="T25" fmla="*/ 44 h 70"/>
                <a:gd name="T26" fmla="*/ 18 w 206"/>
                <a:gd name="T27" fmla="*/ 26 h 70"/>
                <a:gd name="T28" fmla="*/ 0 w 206"/>
                <a:gd name="T29" fmla="*/ 44 h 70"/>
                <a:gd name="T30" fmla="*/ 18 w 206"/>
                <a:gd name="T31" fmla="*/ 18 h 70"/>
                <a:gd name="T32" fmla="*/ 0 w 206"/>
                <a:gd name="T33" fmla="*/ 0 h 70"/>
                <a:gd name="T34" fmla="*/ 82 w 206"/>
                <a:gd name="T35" fmla="*/ 18 h 70"/>
                <a:gd name="T36" fmla="*/ 100 w 206"/>
                <a:gd name="T37" fmla="*/ 0 h 70"/>
                <a:gd name="T38" fmla="*/ 82 w 206"/>
                <a:gd name="T39" fmla="*/ 18 h 70"/>
                <a:gd name="T40" fmla="*/ 18 w 206"/>
                <a:gd name="T41" fmla="*/ 70 h 70"/>
                <a:gd name="T42" fmla="*/ 0 w 206"/>
                <a:gd name="T43" fmla="*/ 52 h 70"/>
                <a:gd name="T44" fmla="*/ 28 w 206"/>
                <a:gd name="T45" fmla="*/ 70 h 70"/>
                <a:gd name="T46" fmla="*/ 46 w 206"/>
                <a:gd name="T47" fmla="*/ 52 h 70"/>
                <a:gd name="T48" fmla="*/ 28 w 206"/>
                <a:gd name="T49" fmla="*/ 70 h 70"/>
                <a:gd name="T50" fmla="*/ 46 w 206"/>
                <a:gd name="T51" fmla="*/ 44 h 70"/>
                <a:gd name="T52" fmla="*/ 28 w 206"/>
                <a:gd name="T53" fmla="*/ 26 h 70"/>
                <a:gd name="T54" fmla="*/ 28 w 206"/>
                <a:gd name="T55" fmla="*/ 18 h 70"/>
                <a:gd name="T56" fmla="*/ 46 w 206"/>
                <a:gd name="T57" fmla="*/ 0 h 70"/>
                <a:gd name="T58" fmla="*/ 28 w 206"/>
                <a:gd name="T59" fmla="*/ 18 h 70"/>
                <a:gd name="T60" fmla="*/ 126 w 206"/>
                <a:gd name="T61" fmla="*/ 44 h 70"/>
                <a:gd name="T62" fmla="*/ 108 w 206"/>
                <a:gd name="T63" fmla="*/ 26 h 70"/>
                <a:gd name="T64" fmla="*/ 162 w 206"/>
                <a:gd name="T65" fmla="*/ 18 h 70"/>
                <a:gd name="T66" fmla="*/ 180 w 206"/>
                <a:gd name="T67" fmla="*/ 0 h 70"/>
                <a:gd name="T68" fmla="*/ 162 w 206"/>
                <a:gd name="T69" fmla="*/ 18 h 70"/>
                <a:gd name="T70" fmla="*/ 180 w 206"/>
                <a:gd name="T71" fmla="*/ 44 h 70"/>
                <a:gd name="T72" fmla="*/ 162 w 206"/>
                <a:gd name="T73" fmla="*/ 26 h 70"/>
                <a:gd name="T74" fmla="*/ 188 w 206"/>
                <a:gd name="T75" fmla="*/ 70 h 70"/>
                <a:gd name="T76" fmla="*/ 206 w 206"/>
                <a:gd name="T77" fmla="*/ 52 h 70"/>
                <a:gd name="T78" fmla="*/ 188 w 206"/>
                <a:gd name="T79" fmla="*/ 70 h 70"/>
                <a:gd name="T80" fmla="*/ 206 w 206"/>
                <a:gd name="T81" fmla="*/ 44 h 70"/>
                <a:gd name="T82" fmla="*/ 188 w 206"/>
                <a:gd name="T83" fmla="*/ 26 h 70"/>
                <a:gd name="T84" fmla="*/ 188 w 206"/>
                <a:gd name="T85" fmla="*/ 0 h 70"/>
                <a:gd name="T86" fmla="*/ 206 w 206"/>
                <a:gd name="T87" fmla="*/ 18 h 70"/>
                <a:gd name="T88" fmla="*/ 188 w 206"/>
                <a:gd name="T89" fmla="*/ 0 h 70"/>
                <a:gd name="T90" fmla="*/ 126 w 206"/>
                <a:gd name="T91" fmla="*/ 18 h 70"/>
                <a:gd name="T92" fmla="*/ 108 w 206"/>
                <a:gd name="T93" fmla="*/ 0 h 70"/>
                <a:gd name="T94" fmla="*/ 136 w 206"/>
                <a:gd name="T95" fmla="*/ 70 h 70"/>
                <a:gd name="T96" fmla="*/ 154 w 206"/>
                <a:gd name="T97" fmla="*/ 52 h 70"/>
                <a:gd name="T98" fmla="*/ 136 w 206"/>
                <a:gd name="T99" fmla="*/ 70 h 70"/>
                <a:gd name="T100" fmla="*/ 126 w 206"/>
                <a:gd name="T101" fmla="*/ 70 h 70"/>
                <a:gd name="T102" fmla="*/ 108 w 206"/>
                <a:gd name="T103" fmla="*/ 52 h 70"/>
                <a:gd name="T104" fmla="*/ 136 w 206"/>
                <a:gd name="T105" fmla="*/ 18 h 70"/>
                <a:gd name="T106" fmla="*/ 154 w 206"/>
                <a:gd name="T107" fmla="*/ 0 h 70"/>
                <a:gd name="T108" fmla="*/ 136 w 206"/>
                <a:gd name="T109" fmla="*/ 18 h 70"/>
                <a:gd name="T110" fmla="*/ 154 w 206"/>
                <a:gd name="T111" fmla="*/ 44 h 70"/>
                <a:gd name="T112" fmla="*/ 136 w 206"/>
                <a:gd name="T113" fmla="*/ 26 h 70"/>
                <a:gd name="T114" fmla="*/ 162 w 206"/>
                <a:gd name="T115" fmla="*/ 70 h 70"/>
                <a:gd name="T116" fmla="*/ 180 w 206"/>
                <a:gd name="T117" fmla="*/ 52 h 70"/>
                <a:gd name="T118" fmla="*/ 162 w 206"/>
                <a:gd name="T1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70">
                  <a:moveTo>
                    <a:pt x="54" y="70"/>
                  </a:moveTo>
                  <a:lnTo>
                    <a:pt x="72" y="70"/>
                  </a:lnTo>
                  <a:lnTo>
                    <a:pt x="72" y="52"/>
                  </a:lnTo>
                  <a:lnTo>
                    <a:pt x="54" y="52"/>
                  </a:lnTo>
                  <a:lnTo>
                    <a:pt x="54" y="70"/>
                  </a:lnTo>
                  <a:close/>
                  <a:moveTo>
                    <a:pt x="54" y="18"/>
                  </a:moveTo>
                  <a:lnTo>
                    <a:pt x="72" y="18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4" y="18"/>
                  </a:lnTo>
                  <a:close/>
                  <a:moveTo>
                    <a:pt x="54" y="44"/>
                  </a:moveTo>
                  <a:lnTo>
                    <a:pt x="72" y="44"/>
                  </a:lnTo>
                  <a:lnTo>
                    <a:pt x="72" y="26"/>
                  </a:lnTo>
                  <a:lnTo>
                    <a:pt x="54" y="26"/>
                  </a:lnTo>
                  <a:lnTo>
                    <a:pt x="54" y="44"/>
                  </a:lnTo>
                  <a:close/>
                  <a:moveTo>
                    <a:pt x="82" y="44"/>
                  </a:moveTo>
                  <a:lnTo>
                    <a:pt x="100" y="44"/>
                  </a:lnTo>
                  <a:lnTo>
                    <a:pt x="100" y="26"/>
                  </a:lnTo>
                  <a:lnTo>
                    <a:pt x="82" y="26"/>
                  </a:lnTo>
                  <a:lnTo>
                    <a:pt x="82" y="44"/>
                  </a:lnTo>
                  <a:close/>
                  <a:moveTo>
                    <a:pt x="82" y="70"/>
                  </a:moveTo>
                  <a:lnTo>
                    <a:pt x="100" y="70"/>
                  </a:lnTo>
                  <a:lnTo>
                    <a:pt x="100" y="52"/>
                  </a:lnTo>
                  <a:lnTo>
                    <a:pt x="82" y="52"/>
                  </a:lnTo>
                  <a:lnTo>
                    <a:pt x="82" y="70"/>
                  </a:lnTo>
                  <a:close/>
                  <a:moveTo>
                    <a:pt x="0" y="44"/>
                  </a:moveTo>
                  <a:lnTo>
                    <a:pt x="18" y="44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44"/>
                  </a:lnTo>
                  <a:close/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82" y="18"/>
                  </a:moveTo>
                  <a:lnTo>
                    <a:pt x="100" y="18"/>
                  </a:lnTo>
                  <a:lnTo>
                    <a:pt x="100" y="0"/>
                  </a:lnTo>
                  <a:lnTo>
                    <a:pt x="82" y="0"/>
                  </a:lnTo>
                  <a:lnTo>
                    <a:pt x="82" y="18"/>
                  </a:lnTo>
                  <a:close/>
                  <a:moveTo>
                    <a:pt x="0" y="70"/>
                  </a:moveTo>
                  <a:lnTo>
                    <a:pt x="18" y="70"/>
                  </a:lnTo>
                  <a:lnTo>
                    <a:pt x="18" y="52"/>
                  </a:lnTo>
                  <a:lnTo>
                    <a:pt x="0" y="52"/>
                  </a:lnTo>
                  <a:lnTo>
                    <a:pt x="0" y="70"/>
                  </a:lnTo>
                  <a:close/>
                  <a:moveTo>
                    <a:pt x="28" y="70"/>
                  </a:moveTo>
                  <a:lnTo>
                    <a:pt x="46" y="70"/>
                  </a:lnTo>
                  <a:lnTo>
                    <a:pt x="46" y="52"/>
                  </a:lnTo>
                  <a:lnTo>
                    <a:pt x="28" y="52"/>
                  </a:lnTo>
                  <a:lnTo>
                    <a:pt x="28" y="70"/>
                  </a:lnTo>
                  <a:close/>
                  <a:moveTo>
                    <a:pt x="28" y="44"/>
                  </a:moveTo>
                  <a:lnTo>
                    <a:pt x="46" y="44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28" y="44"/>
                  </a:lnTo>
                  <a:close/>
                  <a:moveTo>
                    <a:pt x="28" y="18"/>
                  </a:moveTo>
                  <a:lnTo>
                    <a:pt x="46" y="18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28" y="18"/>
                  </a:lnTo>
                  <a:close/>
                  <a:moveTo>
                    <a:pt x="108" y="44"/>
                  </a:moveTo>
                  <a:lnTo>
                    <a:pt x="126" y="44"/>
                  </a:lnTo>
                  <a:lnTo>
                    <a:pt x="126" y="26"/>
                  </a:lnTo>
                  <a:lnTo>
                    <a:pt x="108" y="26"/>
                  </a:lnTo>
                  <a:lnTo>
                    <a:pt x="108" y="44"/>
                  </a:lnTo>
                  <a:close/>
                  <a:moveTo>
                    <a:pt x="162" y="18"/>
                  </a:moveTo>
                  <a:lnTo>
                    <a:pt x="180" y="18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62" y="18"/>
                  </a:lnTo>
                  <a:close/>
                  <a:moveTo>
                    <a:pt x="162" y="44"/>
                  </a:moveTo>
                  <a:lnTo>
                    <a:pt x="180" y="44"/>
                  </a:lnTo>
                  <a:lnTo>
                    <a:pt x="180" y="26"/>
                  </a:lnTo>
                  <a:lnTo>
                    <a:pt x="162" y="26"/>
                  </a:lnTo>
                  <a:lnTo>
                    <a:pt x="162" y="44"/>
                  </a:lnTo>
                  <a:close/>
                  <a:moveTo>
                    <a:pt x="188" y="70"/>
                  </a:moveTo>
                  <a:lnTo>
                    <a:pt x="206" y="70"/>
                  </a:lnTo>
                  <a:lnTo>
                    <a:pt x="206" y="52"/>
                  </a:lnTo>
                  <a:lnTo>
                    <a:pt x="188" y="52"/>
                  </a:lnTo>
                  <a:lnTo>
                    <a:pt x="188" y="70"/>
                  </a:lnTo>
                  <a:close/>
                  <a:moveTo>
                    <a:pt x="188" y="44"/>
                  </a:moveTo>
                  <a:lnTo>
                    <a:pt x="206" y="44"/>
                  </a:lnTo>
                  <a:lnTo>
                    <a:pt x="206" y="26"/>
                  </a:lnTo>
                  <a:lnTo>
                    <a:pt x="188" y="26"/>
                  </a:lnTo>
                  <a:lnTo>
                    <a:pt x="188" y="44"/>
                  </a:lnTo>
                  <a:close/>
                  <a:moveTo>
                    <a:pt x="188" y="0"/>
                  </a:moveTo>
                  <a:lnTo>
                    <a:pt x="188" y="18"/>
                  </a:lnTo>
                  <a:lnTo>
                    <a:pt x="206" y="18"/>
                  </a:lnTo>
                  <a:lnTo>
                    <a:pt x="206" y="0"/>
                  </a:lnTo>
                  <a:lnTo>
                    <a:pt x="188" y="0"/>
                  </a:lnTo>
                  <a:close/>
                  <a:moveTo>
                    <a:pt x="108" y="18"/>
                  </a:moveTo>
                  <a:lnTo>
                    <a:pt x="126" y="18"/>
                  </a:lnTo>
                  <a:lnTo>
                    <a:pt x="126" y="0"/>
                  </a:lnTo>
                  <a:lnTo>
                    <a:pt x="108" y="0"/>
                  </a:lnTo>
                  <a:lnTo>
                    <a:pt x="108" y="18"/>
                  </a:lnTo>
                  <a:close/>
                  <a:moveTo>
                    <a:pt x="136" y="70"/>
                  </a:moveTo>
                  <a:lnTo>
                    <a:pt x="154" y="70"/>
                  </a:lnTo>
                  <a:lnTo>
                    <a:pt x="154" y="52"/>
                  </a:lnTo>
                  <a:lnTo>
                    <a:pt x="136" y="52"/>
                  </a:lnTo>
                  <a:lnTo>
                    <a:pt x="136" y="70"/>
                  </a:lnTo>
                  <a:close/>
                  <a:moveTo>
                    <a:pt x="108" y="70"/>
                  </a:moveTo>
                  <a:lnTo>
                    <a:pt x="126" y="70"/>
                  </a:lnTo>
                  <a:lnTo>
                    <a:pt x="126" y="52"/>
                  </a:lnTo>
                  <a:lnTo>
                    <a:pt x="108" y="52"/>
                  </a:lnTo>
                  <a:lnTo>
                    <a:pt x="108" y="70"/>
                  </a:lnTo>
                  <a:close/>
                  <a:moveTo>
                    <a:pt x="136" y="18"/>
                  </a:moveTo>
                  <a:lnTo>
                    <a:pt x="154" y="18"/>
                  </a:lnTo>
                  <a:lnTo>
                    <a:pt x="154" y="0"/>
                  </a:lnTo>
                  <a:lnTo>
                    <a:pt x="136" y="0"/>
                  </a:lnTo>
                  <a:lnTo>
                    <a:pt x="136" y="18"/>
                  </a:lnTo>
                  <a:close/>
                  <a:moveTo>
                    <a:pt x="136" y="44"/>
                  </a:moveTo>
                  <a:lnTo>
                    <a:pt x="154" y="44"/>
                  </a:lnTo>
                  <a:lnTo>
                    <a:pt x="154" y="26"/>
                  </a:lnTo>
                  <a:lnTo>
                    <a:pt x="136" y="26"/>
                  </a:lnTo>
                  <a:lnTo>
                    <a:pt x="136" y="44"/>
                  </a:lnTo>
                  <a:close/>
                  <a:moveTo>
                    <a:pt x="162" y="70"/>
                  </a:moveTo>
                  <a:lnTo>
                    <a:pt x="180" y="70"/>
                  </a:lnTo>
                  <a:lnTo>
                    <a:pt x="180" y="52"/>
                  </a:lnTo>
                  <a:lnTo>
                    <a:pt x="162" y="52"/>
                  </a:lnTo>
                  <a:lnTo>
                    <a:pt x="16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20"/>
            <p:cNvSpPr>
              <a:spLocks/>
            </p:cNvSpPr>
            <p:nvPr/>
          </p:nvSpPr>
          <p:spPr bwMode="auto">
            <a:xfrm>
              <a:off x="6119762" y="3636526"/>
              <a:ext cx="326850" cy="295932"/>
            </a:xfrm>
            <a:custGeom>
              <a:avLst/>
              <a:gdLst>
                <a:gd name="T0" fmla="*/ 0 w 296"/>
                <a:gd name="T1" fmla="*/ 160 h 268"/>
                <a:gd name="T2" fmla="*/ 4 w 296"/>
                <a:gd name="T3" fmla="*/ 158 h 268"/>
                <a:gd name="T4" fmla="*/ 14 w 296"/>
                <a:gd name="T5" fmla="*/ 164 h 268"/>
                <a:gd name="T6" fmla="*/ 14 w 296"/>
                <a:gd name="T7" fmla="*/ 164 h 268"/>
                <a:gd name="T8" fmla="*/ 54 w 296"/>
                <a:gd name="T9" fmla="*/ 138 h 268"/>
                <a:gd name="T10" fmla="*/ 88 w 296"/>
                <a:gd name="T11" fmla="*/ 110 h 268"/>
                <a:gd name="T12" fmla="*/ 88 w 296"/>
                <a:gd name="T13" fmla="*/ 100 h 268"/>
                <a:gd name="T14" fmla="*/ 84 w 296"/>
                <a:gd name="T15" fmla="*/ 102 h 268"/>
                <a:gd name="T16" fmla="*/ 82 w 296"/>
                <a:gd name="T17" fmla="*/ 102 h 268"/>
                <a:gd name="T18" fmla="*/ 78 w 296"/>
                <a:gd name="T19" fmla="*/ 104 h 268"/>
                <a:gd name="T20" fmla="*/ 70 w 296"/>
                <a:gd name="T21" fmla="*/ 102 h 268"/>
                <a:gd name="T22" fmla="*/ 68 w 296"/>
                <a:gd name="T23" fmla="*/ 96 h 268"/>
                <a:gd name="T24" fmla="*/ 68 w 296"/>
                <a:gd name="T25" fmla="*/ 90 h 268"/>
                <a:gd name="T26" fmla="*/ 70 w 296"/>
                <a:gd name="T27" fmla="*/ 88 h 268"/>
                <a:gd name="T28" fmla="*/ 78 w 296"/>
                <a:gd name="T29" fmla="*/ 92 h 268"/>
                <a:gd name="T30" fmla="*/ 78 w 296"/>
                <a:gd name="T31" fmla="*/ 92 h 268"/>
                <a:gd name="T32" fmla="*/ 82 w 296"/>
                <a:gd name="T33" fmla="*/ 92 h 268"/>
                <a:gd name="T34" fmla="*/ 114 w 296"/>
                <a:gd name="T35" fmla="*/ 52 h 268"/>
                <a:gd name="T36" fmla="*/ 146 w 296"/>
                <a:gd name="T37" fmla="*/ 16 h 268"/>
                <a:gd name="T38" fmla="*/ 146 w 296"/>
                <a:gd name="T39" fmla="*/ 14 h 268"/>
                <a:gd name="T40" fmla="*/ 148 w 296"/>
                <a:gd name="T41" fmla="*/ 0 h 268"/>
                <a:gd name="T42" fmla="*/ 150 w 296"/>
                <a:gd name="T43" fmla="*/ 14 h 268"/>
                <a:gd name="T44" fmla="*/ 150 w 296"/>
                <a:gd name="T45" fmla="*/ 16 h 268"/>
                <a:gd name="T46" fmla="*/ 182 w 296"/>
                <a:gd name="T47" fmla="*/ 52 h 268"/>
                <a:gd name="T48" fmla="*/ 216 w 296"/>
                <a:gd name="T49" fmla="*/ 92 h 268"/>
                <a:gd name="T50" fmla="*/ 218 w 296"/>
                <a:gd name="T51" fmla="*/ 92 h 268"/>
                <a:gd name="T52" fmla="*/ 222 w 296"/>
                <a:gd name="T53" fmla="*/ 88 h 268"/>
                <a:gd name="T54" fmla="*/ 228 w 296"/>
                <a:gd name="T55" fmla="*/ 88 h 268"/>
                <a:gd name="T56" fmla="*/ 228 w 296"/>
                <a:gd name="T57" fmla="*/ 90 h 268"/>
                <a:gd name="T58" fmla="*/ 228 w 296"/>
                <a:gd name="T59" fmla="*/ 100 h 268"/>
                <a:gd name="T60" fmla="*/ 218 w 296"/>
                <a:gd name="T61" fmla="*/ 104 h 268"/>
                <a:gd name="T62" fmla="*/ 218 w 296"/>
                <a:gd name="T63" fmla="*/ 104 h 268"/>
                <a:gd name="T64" fmla="*/ 214 w 296"/>
                <a:gd name="T65" fmla="*/ 102 h 268"/>
                <a:gd name="T66" fmla="*/ 210 w 296"/>
                <a:gd name="T67" fmla="*/ 100 h 268"/>
                <a:gd name="T68" fmla="*/ 208 w 296"/>
                <a:gd name="T69" fmla="*/ 110 h 268"/>
                <a:gd name="T70" fmla="*/ 208 w 296"/>
                <a:gd name="T71" fmla="*/ 110 h 268"/>
                <a:gd name="T72" fmla="*/ 268 w 296"/>
                <a:gd name="T73" fmla="*/ 156 h 268"/>
                <a:gd name="T74" fmla="*/ 282 w 296"/>
                <a:gd name="T75" fmla="*/ 164 h 268"/>
                <a:gd name="T76" fmla="*/ 288 w 296"/>
                <a:gd name="T77" fmla="*/ 160 h 268"/>
                <a:gd name="T78" fmla="*/ 296 w 296"/>
                <a:gd name="T79" fmla="*/ 160 h 268"/>
                <a:gd name="T80" fmla="*/ 296 w 296"/>
                <a:gd name="T81" fmla="*/ 160 h 268"/>
                <a:gd name="T82" fmla="*/ 296 w 296"/>
                <a:gd name="T83" fmla="*/ 172 h 268"/>
                <a:gd name="T84" fmla="*/ 296 w 296"/>
                <a:gd name="T85" fmla="*/ 174 h 268"/>
                <a:gd name="T86" fmla="*/ 290 w 296"/>
                <a:gd name="T87" fmla="*/ 178 h 268"/>
                <a:gd name="T88" fmla="*/ 268 w 296"/>
                <a:gd name="T89" fmla="*/ 198 h 268"/>
                <a:gd name="T90" fmla="*/ 258 w 296"/>
                <a:gd name="T91" fmla="*/ 268 h 268"/>
                <a:gd name="T92" fmla="*/ 186 w 296"/>
                <a:gd name="T93" fmla="*/ 186 h 268"/>
                <a:gd name="T94" fmla="*/ 174 w 296"/>
                <a:gd name="T95" fmla="*/ 166 h 268"/>
                <a:gd name="T96" fmla="*/ 160 w 296"/>
                <a:gd name="T97" fmla="*/ 164 h 268"/>
                <a:gd name="T98" fmla="*/ 148 w 296"/>
                <a:gd name="T99" fmla="*/ 174 h 268"/>
                <a:gd name="T100" fmla="*/ 140 w 296"/>
                <a:gd name="T101" fmla="*/ 166 h 268"/>
                <a:gd name="T102" fmla="*/ 130 w 296"/>
                <a:gd name="T103" fmla="*/ 164 h 268"/>
                <a:gd name="T104" fmla="*/ 112 w 296"/>
                <a:gd name="T105" fmla="*/ 178 h 268"/>
                <a:gd name="T106" fmla="*/ 38 w 296"/>
                <a:gd name="T107" fmla="*/ 268 h 268"/>
                <a:gd name="T108" fmla="*/ 28 w 296"/>
                <a:gd name="T109" fmla="*/ 198 h 268"/>
                <a:gd name="T110" fmla="*/ 22 w 296"/>
                <a:gd name="T111" fmla="*/ 194 h 268"/>
                <a:gd name="T112" fmla="*/ 6 w 296"/>
                <a:gd name="T113" fmla="*/ 178 h 268"/>
                <a:gd name="T114" fmla="*/ 0 w 296"/>
                <a:gd name="T115" fmla="*/ 174 h 268"/>
                <a:gd name="T116" fmla="*/ 2 w 296"/>
                <a:gd name="T117" fmla="*/ 16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268">
                  <a:moveTo>
                    <a:pt x="2" y="162"/>
                  </a:moveTo>
                  <a:lnTo>
                    <a:pt x="2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20" y="162"/>
                  </a:lnTo>
                  <a:lnTo>
                    <a:pt x="28" y="156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98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4" y="8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22" y="88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90"/>
                  </a:lnTo>
                  <a:lnTo>
                    <a:pt x="228" y="90"/>
                  </a:lnTo>
                  <a:lnTo>
                    <a:pt x="228" y="96"/>
                  </a:lnTo>
                  <a:lnTo>
                    <a:pt x="228" y="96"/>
                  </a:lnTo>
                  <a:lnTo>
                    <a:pt x="228" y="100"/>
                  </a:lnTo>
                  <a:lnTo>
                    <a:pt x="224" y="102"/>
                  </a:lnTo>
                  <a:lnTo>
                    <a:pt x="224" y="102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6" y="102"/>
                  </a:lnTo>
                  <a:lnTo>
                    <a:pt x="214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212" y="102"/>
                  </a:lnTo>
                  <a:lnTo>
                    <a:pt x="210" y="100"/>
                  </a:lnTo>
                  <a:lnTo>
                    <a:pt x="208" y="100"/>
                  </a:lnTo>
                  <a:lnTo>
                    <a:pt x="208" y="9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8" y="156"/>
                  </a:lnTo>
                  <a:lnTo>
                    <a:pt x="276" y="162"/>
                  </a:lnTo>
                  <a:lnTo>
                    <a:pt x="282" y="164"/>
                  </a:lnTo>
                  <a:lnTo>
                    <a:pt x="282" y="164"/>
                  </a:lnTo>
                  <a:lnTo>
                    <a:pt x="282" y="164"/>
                  </a:lnTo>
                  <a:lnTo>
                    <a:pt x="282" y="164"/>
                  </a:lnTo>
                  <a:lnTo>
                    <a:pt x="288" y="160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294" y="162"/>
                  </a:lnTo>
                  <a:lnTo>
                    <a:pt x="294" y="162"/>
                  </a:lnTo>
                  <a:lnTo>
                    <a:pt x="296" y="172"/>
                  </a:lnTo>
                  <a:lnTo>
                    <a:pt x="296" y="172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4" y="178"/>
                  </a:lnTo>
                  <a:lnTo>
                    <a:pt x="290" y="178"/>
                  </a:lnTo>
                  <a:lnTo>
                    <a:pt x="290" y="178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68" y="198"/>
                  </a:lnTo>
                  <a:lnTo>
                    <a:pt x="268" y="198"/>
                  </a:lnTo>
                  <a:lnTo>
                    <a:pt x="268" y="268"/>
                  </a:lnTo>
                  <a:lnTo>
                    <a:pt x="258" y="268"/>
                  </a:lnTo>
                  <a:lnTo>
                    <a:pt x="186" y="268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4" y="178"/>
                  </a:lnTo>
                  <a:lnTo>
                    <a:pt x="180" y="170"/>
                  </a:lnTo>
                  <a:lnTo>
                    <a:pt x="174" y="166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0" y="164"/>
                  </a:lnTo>
                  <a:lnTo>
                    <a:pt x="156" y="166"/>
                  </a:lnTo>
                  <a:lnTo>
                    <a:pt x="152" y="170"/>
                  </a:lnTo>
                  <a:lnTo>
                    <a:pt x="148" y="174"/>
                  </a:lnTo>
                  <a:lnTo>
                    <a:pt x="148" y="174"/>
                  </a:lnTo>
                  <a:lnTo>
                    <a:pt x="144" y="170"/>
                  </a:lnTo>
                  <a:lnTo>
                    <a:pt x="140" y="166"/>
                  </a:lnTo>
                  <a:lnTo>
                    <a:pt x="136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22" y="166"/>
                  </a:lnTo>
                  <a:lnTo>
                    <a:pt x="116" y="170"/>
                  </a:lnTo>
                  <a:lnTo>
                    <a:pt x="112" y="178"/>
                  </a:lnTo>
                  <a:lnTo>
                    <a:pt x="110" y="186"/>
                  </a:lnTo>
                  <a:lnTo>
                    <a:pt x="110" y="268"/>
                  </a:lnTo>
                  <a:lnTo>
                    <a:pt x="38" y="268"/>
                  </a:lnTo>
                  <a:lnTo>
                    <a:pt x="28" y="268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2" y="178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62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386"/>
            <p:cNvSpPr>
              <a:spLocks/>
            </p:cNvSpPr>
            <p:nvPr/>
          </p:nvSpPr>
          <p:spPr bwMode="auto">
            <a:xfrm>
              <a:off x="6241227" y="3817619"/>
              <a:ext cx="83921" cy="112631"/>
            </a:xfrm>
            <a:custGeom>
              <a:avLst/>
              <a:gdLst>
                <a:gd name="T0" fmla="*/ 56 w 76"/>
                <a:gd name="T1" fmla="*/ 0 h 102"/>
                <a:gd name="T2" fmla="*/ 56 w 76"/>
                <a:gd name="T3" fmla="*/ 0 h 102"/>
                <a:gd name="T4" fmla="*/ 50 w 76"/>
                <a:gd name="T5" fmla="*/ 0 h 102"/>
                <a:gd name="T6" fmla="*/ 46 w 76"/>
                <a:gd name="T7" fmla="*/ 2 h 102"/>
                <a:gd name="T8" fmla="*/ 42 w 76"/>
                <a:gd name="T9" fmla="*/ 6 h 102"/>
                <a:gd name="T10" fmla="*/ 38 w 76"/>
                <a:gd name="T11" fmla="*/ 10 h 102"/>
                <a:gd name="T12" fmla="*/ 38 w 76"/>
                <a:gd name="T13" fmla="*/ 10 h 102"/>
                <a:gd name="T14" fmla="*/ 34 w 76"/>
                <a:gd name="T15" fmla="*/ 6 h 102"/>
                <a:gd name="T16" fmla="*/ 30 w 76"/>
                <a:gd name="T17" fmla="*/ 2 h 102"/>
                <a:gd name="T18" fmla="*/ 26 w 76"/>
                <a:gd name="T19" fmla="*/ 0 h 102"/>
                <a:gd name="T20" fmla="*/ 20 w 76"/>
                <a:gd name="T21" fmla="*/ 0 h 102"/>
                <a:gd name="T22" fmla="*/ 20 w 76"/>
                <a:gd name="T23" fmla="*/ 0 h 102"/>
                <a:gd name="T24" fmla="*/ 12 w 76"/>
                <a:gd name="T25" fmla="*/ 2 h 102"/>
                <a:gd name="T26" fmla="*/ 6 w 76"/>
                <a:gd name="T27" fmla="*/ 6 h 102"/>
                <a:gd name="T28" fmla="*/ 2 w 76"/>
                <a:gd name="T29" fmla="*/ 14 h 102"/>
                <a:gd name="T30" fmla="*/ 0 w 76"/>
                <a:gd name="T31" fmla="*/ 22 h 102"/>
                <a:gd name="T32" fmla="*/ 0 w 76"/>
                <a:gd name="T33" fmla="*/ 102 h 102"/>
                <a:gd name="T34" fmla="*/ 76 w 76"/>
                <a:gd name="T35" fmla="*/ 102 h 102"/>
                <a:gd name="T36" fmla="*/ 76 w 76"/>
                <a:gd name="T37" fmla="*/ 22 h 102"/>
                <a:gd name="T38" fmla="*/ 76 w 76"/>
                <a:gd name="T39" fmla="*/ 22 h 102"/>
                <a:gd name="T40" fmla="*/ 74 w 76"/>
                <a:gd name="T41" fmla="*/ 14 h 102"/>
                <a:gd name="T42" fmla="*/ 70 w 76"/>
                <a:gd name="T43" fmla="*/ 6 h 102"/>
                <a:gd name="T44" fmla="*/ 64 w 76"/>
                <a:gd name="T45" fmla="*/ 2 h 102"/>
                <a:gd name="T46" fmla="*/ 56 w 76"/>
                <a:gd name="T47" fmla="*/ 0 h 102"/>
                <a:gd name="T48" fmla="*/ 56 w 76"/>
                <a:gd name="T4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02">
                  <a:moveTo>
                    <a:pt x="56" y="0"/>
                  </a:moveTo>
                  <a:lnTo>
                    <a:pt x="56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02"/>
                  </a:lnTo>
                  <a:lnTo>
                    <a:pt x="76" y="10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4" y="14"/>
                  </a:lnTo>
                  <a:lnTo>
                    <a:pt x="70" y="6"/>
                  </a:lnTo>
                  <a:lnTo>
                    <a:pt x="64" y="2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387"/>
            <p:cNvSpPr>
              <a:spLocks/>
            </p:cNvSpPr>
            <p:nvPr/>
          </p:nvSpPr>
          <p:spPr bwMode="auto">
            <a:xfrm>
              <a:off x="5234175" y="3656402"/>
              <a:ext cx="174467" cy="276056"/>
            </a:xfrm>
            <a:custGeom>
              <a:avLst/>
              <a:gdLst>
                <a:gd name="T0" fmla="*/ 156 w 158"/>
                <a:gd name="T1" fmla="*/ 78 h 250"/>
                <a:gd name="T2" fmla="*/ 154 w 158"/>
                <a:gd name="T3" fmla="*/ 68 h 250"/>
                <a:gd name="T4" fmla="*/ 154 w 158"/>
                <a:gd name="T5" fmla="*/ 58 h 250"/>
                <a:gd name="T6" fmla="*/ 148 w 158"/>
                <a:gd name="T7" fmla="*/ 50 h 250"/>
                <a:gd name="T8" fmla="*/ 146 w 158"/>
                <a:gd name="T9" fmla="*/ 40 h 250"/>
                <a:gd name="T10" fmla="*/ 140 w 158"/>
                <a:gd name="T11" fmla="*/ 34 h 250"/>
                <a:gd name="T12" fmla="*/ 134 w 158"/>
                <a:gd name="T13" fmla="*/ 24 h 250"/>
                <a:gd name="T14" fmla="*/ 126 w 158"/>
                <a:gd name="T15" fmla="*/ 20 h 250"/>
                <a:gd name="T16" fmla="*/ 120 w 158"/>
                <a:gd name="T17" fmla="*/ 12 h 250"/>
                <a:gd name="T18" fmla="*/ 110 w 158"/>
                <a:gd name="T19" fmla="*/ 10 h 250"/>
                <a:gd name="T20" fmla="*/ 102 w 158"/>
                <a:gd name="T21" fmla="*/ 4 h 250"/>
                <a:gd name="T22" fmla="*/ 92 w 158"/>
                <a:gd name="T23" fmla="*/ 4 h 250"/>
                <a:gd name="T24" fmla="*/ 82 w 158"/>
                <a:gd name="T25" fmla="*/ 0 h 250"/>
                <a:gd name="T26" fmla="*/ 72 w 158"/>
                <a:gd name="T27" fmla="*/ 4 h 250"/>
                <a:gd name="T28" fmla="*/ 62 w 158"/>
                <a:gd name="T29" fmla="*/ 2 h 250"/>
                <a:gd name="T30" fmla="*/ 54 w 158"/>
                <a:gd name="T31" fmla="*/ 8 h 250"/>
                <a:gd name="T32" fmla="*/ 44 w 158"/>
                <a:gd name="T33" fmla="*/ 8 h 250"/>
                <a:gd name="T34" fmla="*/ 38 w 158"/>
                <a:gd name="T35" fmla="*/ 16 h 250"/>
                <a:gd name="T36" fmla="*/ 28 w 158"/>
                <a:gd name="T37" fmla="*/ 20 h 250"/>
                <a:gd name="T38" fmla="*/ 22 w 158"/>
                <a:gd name="T39" fmla="*/ 28 h 250"/>
                <a:gd name="T40" fmla="*/ 14 w 158"/>
                <a:gd name="T41" fmla="*/ 34 h 250"/>
                <a:gd name="T42" fmla="*/ 12 w 158"/>
                <a:gd name="T43" fmla="*/ 44 h 250"/>
                <a:gd name="T44" fmla="*/ 6 w 158"/>
                <a:gd name="T45" fmla="*/ 52 h 250"/>
                <a:gd name="T46" fmla="*/ 6 w 158"/>
                <a:gd name="T47" fmla="*/ 62 h 250"/>
                <a:gd name="T48" fmla="*/ 2 w 158"/>
                <a:gd name="T49" fmla="*/ 70 h 250"/>
                <a:gd name="T50" fmla="*/ 4 w 158"/>
                <a:gd name="T51" fmla="*/ 80 h 250"/>
                <a:gd name="T52" fmla="*/ 2 w 158"/>
                <a:gd name="T53" fmla="*/ 90 h 250"/>
                <a:gd name="T54" fmla="*/ 6 w 158"/>
                <a:gd name="T55" fmla="*/ 100 h 250"/>
                <a:gd name="T56" fmla="*/ 6 w 158"/>
                <a:gd name="T57" fmla="*/ 110 h 250"/>
                <a:gd name="T58" fmla="*/ 14 w 158"/>
                <a:gd name="T59" fmla="*/ 116 h 250"/>
                <a:gd name="T60" fmla="*/ 16 w 158"/>
                <a:gd name="T61" fmla="*/ 126 h 250"/>
                <a:gd name="T62" fmla="*/ 24 w 158"/>
                <a:gd name="T63" fmla="*/ 132 h 250"/>
                <a:gd name="T64" fmla="*/ 30 w 158"/>
                <a:gd name="T65" fmla="*/ 140 h 250"/>
                <a:gd name="T66" fmla="*/ 40 w 158"/>
                <a:gd name="T67" fmla="*/ 144 h 250"/>
                <a:gd name="T68" fmla="*/ 48 w 158"/>
                <a:gd name="T69" fmla="*/ 150 h 250"/>
                <a:gd name="T70" fmla="*/ 56 w 158"/>
                <a:gd name="T71" fmla="*/ 152 h 250"/>
                <a:gd name="T72" fmla="*/ 66 w 158"/>
                <a:gd name="T73" fmla="*/ 156 h 250"/>
                <a:gd name="T74" fmla="*/ 70 w 158"/>
                <a:gd name="T75" fmla="*/ 214 h 250"/>
                <a:gd name="T76" fmla="*/ 86 w 158"/>
                <a:gd name="T77" fmla="*/ 158 h 250"/>
                <a:gd name="T78" fmla="*/ 92 w 158"/>
                <a:gd name="T79" fmla="*/ 156 h 250"/>
                <a:gd name="T80" fmla="*/ 100 w 158"/>
                <a:gd name="T81" fmla="*/ 152 h 250"/>
                <a:gd name="T82" fmla="*/ 110 w 158"/>
                <a:gd name="T83" fmla="*/ 150 h 250"/>
                <a:gd name="T84" fmla="*/ 118 w 158"/>
                <a:gd name="T85" fmla="*/ 144 h 250"/>
                <a:gd name="T86" fmla="*/ 128 w 158"/>
                <a:gd name="T87" fmla="*/ 140 h 250"/>
                <a:gd name="T88" fmla="*/ 134 w 158"/>
                <a:gd name="T89" fmla="*/ 132 h 250"/>
                <a:gd name="T90" fmla="*/ 142 w 158"/>
                <a:gd name="T91" fmla="*/ 126 h 250"/>
                <a:gd name="T92" fmla="*/ 144 w 158"/>
                <a:gd name="T93" fmla="*/ 116 h 250"/>
                <a:gd name="T94" fmla="*/ 150 w 158"/>
                <a:gd name="T95" fmla="*/ 110 h 250"/>
                <a:gd name="T96" fmla="*/ 152 w 158"/>
                <a:gd name="T97" fmla="*/ 100 h 250"/>
                <a:gd name="T98" fmla="*/ 156 w 158"/>
                <a:gd name="T99" fmla="*/ 9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50">
                  <a:moveTo>
                    <a:pt x="150" y="84"/>
                  </a:moveTo>
                  <a:lnTo>
                    <a:pt x="150" y="84"/>
                  </a:lnTo>
                  <a:lnTo>
                    <a:pt x="154" y="80"/>
                  </a:lnTo>
                  <a:lnTo>
                    <a:pt x="156" y="78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6" y="70"/>
                  </a:lnTo>
                  <a:lnTo>
                    <a:pt x="154" y="68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2" y="62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2" y="52"/>
                  </a:lnTo>
                  <a:lnTo>
                    <a:pt x="148" y="5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0" y="34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4" y="28"/>
                  </a:lnTo>
                  <a:lnTo>
                    <a:pt x="134" y="24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10" y="10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2" y="4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2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6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10" y="116"/>
                  </a:lnTo>
                  <a:lnTo>
                    <a:pt x="14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22"/>
                  </a:lnTo>
                  <a:lnTo>
                    <a:pt x="16" y="126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20" y="132"/>
                  </a:lnTo>
                  <a:lnTo>
                    <a:pt x="24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40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6" y="146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2" y="158"/>
                  </a:lnTo>
                  <a:lnTo>
                    <a:pt x="70" y="214"/>
                  </a:lnTo>
                  <a:lnTo>
                    <a:pt x="66" y="250"/>
                  </a:lnTo>
                  <a:lnTo>
                    <a:pt x="92" y="250"/>
                  </a:lnTo>
                  <a:lnTo>
                    <a:pt x="88" y="214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92" y="156"/>
                  </a:lnTo>
                  <a:lnTo>
                    <a:pt x="94" y="154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100" y="152"/>
                  </a:lnTo>
                  <a:lnTo>
                    <a:pt x="104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0" y="150"/>
                  </a:lnTo>
                  <a:lnTo>
                    <a:pt x="112" y="146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28" y="140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50" y="110"/>
                  </a:lnTo>
                  <a:lnTo>
                    <a:pt x="150" y="106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52" y="100"/>
                  </a:lnTo>
                  <a:lnTo>
                    <a:pt x="154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0"/>
                  </a:lnTo>
                  <a:lnTo>
                    <a:pt x="154" y="88"/>
                  </a:lnTo>
                  <a:lnTo>
                    <a:pt x="150" y="84"/>
                  </a:lnTo>
                  <a:lnTo>
                    <a:pt x="150" y="84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388"/>
            <p:cNvSpPr>
              <a:spLocks/>
            </p:cNvSpPr>
            <p:nvPr/>
          </p:nvSpPr>
          <p:spPr bwMode="auto">
            <a:xfrm>
              <a:off x="5360056" y="3711613"/>
              <a:ext cx="139132" cy="220845"/>
            </a:xfrm>
            <a:custGeom>
              <a:avLst/>
              <a:gdLst>
                <a:gd name="T0" fmla="*/ 124 w 126"/>
                <a:gd name="T1" fmla="*/ 62 h 200"/>
                <a:gd name="T2" fmla="*/ 122 w 126"/>
                <a:gd name="T3" fmla="*/ 54 h 200"/>
                <a:gd name="T4" fmla="*/ 122 w 126"/>
                <a:gd name="T5" fmla="*/ 46 h 200"/>
                <a:gd name="T6" fmla="*/ 118 w 126"/>
                <a:gd name="T7" fmla="*/ 40 h 200"/>
                <a:gd name="T8" fmla="*/ 116 w 126"/>
                <a:gd name="T9" fmla="*/ 32 h 200"/>
                <a:gd name="T10" fmla="*/ 110 w 126"/>
                <a:gd name="T11" fmla="*/ 28 h 200"/>
                <a:gd name="T12" fmla="*/ 108 w 126"/>
                <a:gd name="T13" fmla="*/ 20 h 200"/>
                <a:gd name="T14" fmla="*/ 100 w 126"/>
                <a:gd name="T15" fmla="*/ 16 h 200"/>
                <a:gd name="T16" fmla="*/ 94 w 126"/>
                <a:gd name="T17" fmla="*/ 10 h 200"/>
                <a:gd name="T18" fmla="*/ 88 w 126"/>
                <a:gd name="T19" fmla="*/ 8 h 200"/>
                <a:gd name="T20" fmla="*/ 80 w 126"/>
                <a:gd name="T21" fmla="*/ 4 h 200"/>
                <a:gd name="T22" fmla="*/ 72 w 126"/>
                <a:gd name="T23" fmla="*/ 4 h 200"/>
                <a:gd name="T24" fmla="*/ 66 w 126"/>
                <a:gd name="T25" fmla="*/ 2 h 200"/>
                <a:gd name="T26" fmla="*/ 58 w 126"/>
                <a:gd name="T27" fmla="*/ 4 h 200"/>
                <a:gd name="T28" fmla="*/ 50 w 126"/>
                <a:gd name="T29" fmla="*/ 2 h 200"/>
                <a:gd name="T30" fmla="*/ 42 w 126"/>
                <a:gd name="T31" fmla="*/ 6 h 200"/>
                <a:gd name="T32" fmla="*/ 34 w 126"/>
                <a:gd name="T33" fmla="*/ 8 h 200"/>
                <a:gd name="T34" fmla="*/ 30 w 126"/>
                <a:gd name="T35" fmla="*/ 14 h 200"/>
                <a:gd name="T36" fmla="*/ 22 w 126"/>
                <a:gd name="T37" fmla="*/ 16 h 200"/>
                <a:gd name="T38" fmla="*/ 18 w 126"/>
                <a:gd name="T39" fmla="*/ 22 h 200"/>
                <a:gd name="T40" fmla="*/ 12 w 126"/>
                <a:gd name="T41" fmla="*/ 28 h 200"/>
                <a:gd name="T42" fmla="*/ 10 w 126"/>
                <a:gd name="T43" fmla="*/ 36 h 200"/>
                <a:gd name="T44" fmla="*/ 4 w 126"/>
                <a:gd name="T45" fmla="*/ 42 h 200"/>
                <a:gd name="T46" fmla="*/ 4 w 126"/>
                <a:gd name="T47" fmla="*/ 50 h 200"/>
                <a:gd name="T48" fmla="*/ 0 w 126"/>
                <a:gd name="T49" fmla="*/ 56 h 200"/>
                <a:gd name="T50" fmla="*/ 2 w 126"/>
                <a:gd name="T51" fmla="*/ 64 h 200"/>
                <a:gd name="T52" fmla="*/ 0 w 126"/>
                <a:gd name="T53" fmla="*/ 72 h 200"/>
                <a:gd name="T54" fmla="*/ 4 w 126"/>
                <a:gd name="T55" fmla="*/ 80 h 200"/>
                <a:gd name="T56" fmla="*/ 6 w 126"/>
                <a:gd name="T57" fmla="*/ 88 h 200"/>
                <a:gd name="T58" fmla="*/ 10 w 126"/>
                <a:gd name="T59" fmla="*/ 94 h 200"/>
                <a:gd name="T60" fmla="*/ 14 w 126"/>
                <a:gd name="T61" fmla="*/ 102 h 200"/>
                <a:gd name="T62" fmla="*/ 20 w 126"/>
                <a:gd name="T63" fmla="*/ 106 h 200"/>
                <a:gd name="T64" fmla="*/ 24 w 126"/>
                <a:gd name="T65" fmla="*/ 112 h 200"/>
                <a:gd name="T66" fmla="*/ 32 w 126"/>
                <a:gd name="T67" fmla="*/ 116 h 200"/>
                <a:gd name="T68" fmla="*/ 38 w 126"/>
                <a:gd name="T69" fmla="*/ 120 h 200"/>
                <a:gd name="T70" fmla="*/ 44 w 126"/>
                <a:gd name="T71" fmla="*/ 122 h 200"/>
                <a:gd name="T72" fmla="*/ 52 w 126"/>
                <a:gd name="T73" fmla="*/ 124 h 200"/>
                <a:gd name="T74" fmla="*/ 56 w 126"/>
                <a:gd name="T75" fmla="*/ 172 h 200"/>
                <a:gd name="T76" fmla="*/ 68 w 126"/>
                <a:gd name="T77" fmla="*/ 126 h 200"/>
                <a:gd name="T78" fmla="*/ 72 w 126"/>
                <a:gd name="T79" fmla="*/ 124 h 200"/>
                <a:gd name="T80" fmla="*/ 80 w 126"/>
                <a:gd name="T81" fmla="*/ 122 h 200"/>
                <a:gd name="T82" fmla="*/ 88 w 126"/>
                <a:gd name="T83" fmla="*/ 120 h 200"/>
                <a:gd name="T84" fmla="*/ 94 w 126"/>
                <a:gd name="T85" fmla="*/ 116 h 200"/>
                <a:gd name="T86" fmla="*/ 102 w 126"/>
                <a:gd name="T87" fmla="*/ 112 h 200"/>
                <a:gd name="T88" fmla="*/ 106 w 126"/>
                <a:gd name="T89" fmla="*/ 106 h 200"/>
                <a:gd name="T90" fmla="*/ 112 w 126"/>
                <a:gd name="T91" fmla="*/ 102 h 200"/>
                <a:gd name="T92" fmla="*/ 114 w 126"/>
                <a:gd name="T93" fmla="*/ 94 h 200"/>
                <a:gd name="T94" fmla="*/ 120 w 126"/>
                <a:gd name="T95" fmla="*/ 88 h 200"/>
                <a:gd name="T96" fmla="*/ 120 w 126"/>
                <a:gd name="T97" fmla="*/ 80 h 200"/>
                <a:gd name="T98" fmla="*/ 124 w 126"/>
                <a:gd name="T99" fmla="*/ 7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200">
                  <a:moveTo>
                    <a:pt x="120" y="68"/>
                  </a:moveTo>
                  <a:lnTo>
                    <a:pt x="120" y="68"/>
                  </a:lnTo>
                  <a:lnTo>
                    <a:pt x="122" y="64"/>
                  </a:lnTo>
                  <a:lnTo>
                    <a:pt x="124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4" y="56"/>
                  </a:lnTo>
                  <a:lnTo>
                    <a:pt x="122" y="54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2" y="50"/>
                  </a:lnTo>
                  <a:lnTo>
                    <a:pt x="122" y="46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0" y="42"/>
                  </a:lnTo>
                  <a:lnTo>
                    <a:pt x="118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36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10" y="2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0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8" y="116"/>
                  </a:lnTo>
                  <a:lnTo>
                    <a:pt x="32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6" y="118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2" y="122"/>
                  </a:lnTo>
                  <a:lnTo>
                    <a:pt x="44" y="122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50" y="122"/>
                  </a:lnTo>
                  <a:lnTo>
                    <a:pt x="52" y="124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6" y="126"/>
                  </a:lnTo>
                  <a:lnTo>
                    <a:pt x="56" y="172"/>
                  </a:lnTo>
                  <a:lnTo>
                    <a:pt x="52" y="200"/>
                  </a:lnTo>
                  <a:lnTo>
                    <a:pt x="74" y="200"/>
                  </a:lnTo>
                  <a:lnTo>
                    <a:pt x="70" y="172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72" y="124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4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8" y="120"/>
                  </a:lnTo>
                  <a:lnTo>
                    <a:pt x="90" y="118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4" y="116"/>
                  </a:lnTo>
                  <a:lnTo>
                    <a:pt x="98" y="116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2" y="112"/>
                  </a:lnTo>
                  <a:lnTo>
                    <a:pt x="102" y="110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0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0" y="80"/>
                  </a:lnTo>
                  <a:lnTo>
                    <a:pt x="124" y="78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4" y="72"/>
                  </a:lnTo>
                  <a:lnTo>
                    <a:pt x="122" y="70"/>
                  </a:lnTo>
                  <a:lnTo>
                    <a:pt x="120" y="68"/>
                  </a:lnTo>
                  <a:lnTo>
                    <a:pt x="120" y="68"/>
                  </a:lnTo>
                  <a:close/>
                </a:path>
              </a:pathLst>
            </a:cu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389"/>
            <p:cNvSpPr>
              <a:spLocks/>
            </p:cNvSpPr>
            <p:nvPr/>
          </p:nvSpPr>
          <p:spPr bwMode="auto">
            <a:xfrm>
              <a:off x="5461645" y="3643151"/>
              <a:ext cx="174467" cy="289307"/>
            </a:xfrm>
            <a:custGeom>
              <a:avLst/>
              <a:gdLst>
                <a:gd name="T0" fmla="*/ 158 w 158"/>
                <a:gd name="T1" fmla="*/ 78 h 262"/>
                <a:gd name="T2" fmla="*/ 154 w 158"/>
                <a:gd name="T3" fmla="*/ 70 h 262"/>
                <a:gd name="T4" fmla="*/ 154 w 158"/>
                <a:gd name="T5" fmla="*/ 58 h 262"/>
                <a:gd name="T6" fmla="*/ 150 w 158"/>
                <a:gd name="T7" fmla="*/ 50 h 262"/>
                <a:gd name="T8" fmla="*/ 146 w 158"/>
                <a:gd name="T9" fmla="*/ 40 h 262"/>
                <a:gd name="T10" fmla="*/ 140 w 158"/>
                <a:gd name="T11" fmla="*/ 34 h 262"/>
                <a:gd name="T12" fmla="*/ 136 w 158"/>
                <a:gd name="T13" fmla="*/ 26 h 262"/>
                <a:gd name="T14" fmla="*/ 126 w 158"/>
                <a:gd name="T15" fmla="*/ 20 h 262"/>
                <a:gd name="T16" fmla="*/ 120 w 158"/>
                <a:gd name="T17" fmla="*/ 12 h 262"/>
                <a:gd name="T18" fmla="*/ 110 w 158"/>
                <a:gd name="T19" fmla="*/ 10 h 262"/>
                <a:gd name="T20" fmla="*/ 102 w 158"/>
                <a:gd name="T21" fmla="*/ 4 h 262"/>
                <a:gd name="T22" fmla="*/ 92 w 158"/>
                <a:gd name="T23" fmla="*/ 6 h 262"/>
                <a:gd name="T24" fmla="*/ 82 w 158"/>
                <a:gd name="T25" fmla="*/ 2 h 262"/>
                <a:gd name="T26" fmla="*/ 74 w 158"/>
                <a:gd name="T27" fmla="*/ 4 h 262"/>
                <a:gd name="T28" fmla="*/ 64 w 158"/>
                <a:gd name="T29" fmla="*/ 4 h 262"/>
                <a:gd name="T30" fmla="*/ 54 w 158"/>
                <a:gd name="T31" fmla="*/ 8 h 262"/>
                <a:gd name="T32" fmla="*/ 44 w 158"/>
                <a:gd name="T33" fmla="*/ 10 h 262"/>
                <a:gd name="T34" fmla="*/ 38 w 158"/>
                <a:gd name="T35" fmla="*/ 16 h 262"/>
                <a:gd name="T36" fmla="*/ 28 w 158"/>
                <a:gd name="T37" fmla="*/ 20 h 262"/>
                <a:gd name="T38" fmla="*/ 24 w 158"/>
                <a:gd name="T39" fmla="*/ 28 h 262"/>
                <a:gd name="T40" fmla="*/ 16 w 158"/>
                <a:gd name="T41" fmla="*/ 36 h 262"/>
                <a:gd name="T42" fmla="*/ 12 w 158"/>
                <a:gd name="T43" fmla="*/ 44 h 262"/>
                <a:gd name="T44" fmla="*/ 6 w 158"/>
                <a:gd name="T45" fmla="*/ 52 h 262"/>
                <a:gd name="T46" fmla="*/ 6 w 158"/>
                <a:gd name="T47" fmla="*/ 62 h 262"/>
                <a:gd name="T48" fmla="*/ 2 w 158"/>
                <a:gd name="T49" fmla="*/ 72 h 262"/>
                <a:gd name="T50" fmla="*/ 4 w 158"/>
                <a:gd name="T51" fmla="*/ 82 h 262"/>
                <a:gd name="T52" fmla="*/ 2 w 158"/>
                <a:gd name="T53" fmla="*/ 92 h 262"/>
                <a:gd name="T54" fmla="*/ 6 w 158"/>
                <a:gd name="T55" fmla="*/ 100 h 262"/>
                <a:gd name="T56" fmla="*/ 8 w 158"/>
                <a:gd name="T57" fmla="*/ 110 h 262"/>
                <a:gd name="T58" fmla="*/ 14 w 158"/>
                <a:gd name="T59" fmla="*/ 118 h 262"/>
                <a:gd name="T60" fmla="*/ 18 w 158"/>
                <a:gd name="T61" fmla="*/ 128 h 262"/>
                <a:gd name="T62" fmla="*/ 26 w 158"/>
                <a:gd name="T63" fmla="*/ 132 h 262"/>
                <a:gd name="T64" fmla="*/ 30 w 158"/>
                <a:gd name="T65" fmla="*/ 142 h 262"/>
                <a:gd name="T66" fmla="*/ 40 w 158"/>
                <a:gd name="T67" fmla="*/ 144 h 262"/>
                <a:gd name="T68" fmla="*/ 48 w 158"/>
                <a:gd name="T69" fmla="*/ 152 h 262"/>
                <a:gd name="T70" fmla="*/ 58 w 158"/>
                <a:gd name="T71" fmla="*/ 152 h 262"/>
                <a:gd name="T72" fmla="*/ 66 w 158"/>
                <a:gd name="T73" fmla="*/ 156 h 262"/>
                <a:gd name="T74" fmla="*/ 70 w 158"/>
                <a:gd name="T75" fmla="*/ 226 h 262"/>
                <a:gd name="T76" fmla="*/ 86 w 158"/>
                <a:gd name="T77" fmla="*/ 158 h 262"/>
                <a:gd name="T78" fmla="*/ 92 w 158"/>
                <a:gd name="T79" fmla="*/ 156 h 262"/>
                <a:gd name="T80" fmla="*/ 102 w 158"/>
                <a:gd name="T81" fmla="*/ 152 h 262"/>
                <a:gd name="T82" fmla="*/ 112 w 158"/>
                <a:gd name="T83" fmla="*/ 152 h 262"/>
                <a:gd name="T84" fmla="*/ 118 w 158"/>
                <a:gd name="T85" fmla="*/ 144 h 262"/>
                <a:gd name="T86" fmla="*/ 128 w 158"/>
                <a:gd name="T87" fmla="*/ 142 h 262"/>
                <a:gd name="T88" fmla="*/ 134 w 158"/>
                <a:gd name="T89" fmla="*/ 132 h 262"/>
                <a:gd name="T90" fmla="*/ 142 w 158"/>
                <a:gd name="T91" fmla="*/ 128 h 262"/>
                <a:gd name="T92" fmla="*/ 144 w 158"/>
                <a:gd name="T93" fmla="*/ 118 h 262"/>
                <a:gd name="T94" fmla="*/ 152 w 158"/>
                <a:gd name="T95" fmla="*/ 110 h 262"/>
                <a:gd name="T96" fmla="*/ 152 w 158"/>
                <a:gd name="T97" fmla="*/ 100 h 262"/>
                <a:gd name="T98" fmla="*/ 156 w 158"/>
                <a:gd name="T99" fmla="*/ 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62">
                  <a:moveTo>
                    <a:pt x="152" y="84"/>
                  </a:moveTo>
                  <a:lnTo>
                    <a:pt x="152" y="84"/>
                  </a:lnTo>
                  <a:lnTo>
                    <a:pt x="154" y="82"/>
                  </a:lnTo>
                  <a:lnTo>
                    <a:pt x="158" y="78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6" y="72"/>
                  </a:lnTo>
                  <a:lnTo>
                    <a:pt x="154" y="70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2" y="62"/>
                  </a:lnTo>
                  <a:lnTo>
                    <a:pt x="154" y="58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2" y="52"/>
                  </a:lnTo>
                  <a:lnTo>
                    <a:pt x="150" y="50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4" y="36"/>
                  </a:lnTo>
                  <a:lnTo>
                    <a:pt x="140" y="34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6" y="26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0" y="16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4" y="10"/>
                  </a:lnTo>
                  <a:lnTo>
                    <a:pt x="110" y="10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4" y="4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6" y="52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8"/>
                  </a:lnTo>
                  <a:lnTo>
                    <a:pt x="4" y="82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88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6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0" y="116"/>
                  </a:lnTo>
                  <a:lnTo>
                    <a:pt x="14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22" y="132"/>
                  </a:lnTo>
                  <a:lnTo>
                    <a:pt x="26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0" y="142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6" y="148"/>
                  </a:lnTo>
                  <a:lnTo>
                    <a:pt x="48" y="152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4"/>
                  </a:lnTo>
                  <a:lnTo>
                    <a:pt x="58" y="152"/>
                  </a:lnTo>
                  <a:lnTo>
                    <a:pt x="62" y="150"/>
                  </a:lnTo>
                  <a:lnTo>
                    <a:pt x="62" y="150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2" y="158"/>
                  </a:lnTo>
                  <a:lnTo>
                    <a:pt x="70" y="226"/>
                  </a:lnTo>
                  <a:lnTo>
                    <a:pt x="66" y="262"/>
                  </a:lnTo>
                  <a:lnTo>
                    <a:pt x="94" y="262"/>
                  </a:lnTo>
                  <a:lnTo>
                    <a:pt x="88" y="226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90" y="158"/>
                  </a:lnTo>
                  <a:lnTo>
                    <a:pt x="90" y="158"/>
                  </a:lnTo>
                  <a:lnTo>
                    <a:pt x="92" y="156"/>
                  </a:lnTo>
                  <a:lnTo>
                    <a:pt x="94" y="154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12" y="152"/>
                  </a:lnTo>
                  <a:lnTo>
                    <a:pt x="112" y="14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28" y="142"/>
                  </a:lnTo>
                  <a:lnTo>
                    <a:pt x="128" y="138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4" y="132"/>
                  </a:lnTo>
                  <a:lnTo>
                    <a:pt x="138" y="132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8"/>
                  </a:lnTo>
                  <a:lnTo>
                    <a:pt x="142" y="124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18"/>
                  </a:lnTo>
                  <a:lnTo>
                    <a:pt x="148" y="116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52" y="100"/>
                  </a:lnTo>
                  <a:lnTo>
                    <a:pt x="156" y="98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56" y="92"/>
                  </a:lnTo>
                  <a:lnTo>
                    <a:pt x="154" y="88"/>
                  </a:lnTo>
                  <a:lnTo>
                    <a:pt x="152" y="84"/>
                  </a:lnTo>
                  <a:lnTo>
                    <a:pt x="152" y="84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390"/>
            <p:cNvSpPr>
              <a:spLocks/>
            </p:cNvSpPr>
            <p:nvPr/>
          </p:nvSpPr>
          <p:spPr bwMode="auto">
            <a:xfrm>
              <a:off x="6879468" y="3727072"/>
              <a:ext cx="112631" cy="203177"/>
            </a:xfrm>
            <a:custGeom>
              <a:avLst/>
              <a:gdLst>
                <a:gd name="T0" fmla="*/ 100 w 102"/>
                <a:gd name="T1" fmla="*/ 52 h 184"/>
                <a:gd name="T2" fmla="*/ 100 w 102"/>
                <a:gd name="T3" fmla="*/ 44 h 184"/>
                <a:gd name="T4" fmla="*/ 98 w 102"/>
                <a:gd name="T5" fmla="*/ 40 h 184"/>
                <a:gd name="T6" fmla="*/ 96 w 102"/>
                <a:gd name="T7" fmla="*/ 32 h 184"/>
                <a:gd name="T8" fmla="*/ 94 w 102"/>
                <a:gd name="T9" fmla="*/ 28 h 184"/>
                <a:gd name="T10" fmla="*/ 90 w 102"/>
                <a:gd name="T11" fmla="*/ 22 h 184"/>
                <a:gd name="T12" fmla="*/ 88 w 102"/>
                <a:gd name="T13" fmla="*/ 18 h 184"/>
                <a:gd name="T14" fmla="*/ 82 w 102"/>
                <a:gd name="T15" fmla="*/ 14 h 184"/>
                <a:gd name="T16" fmla="*/ 78 w 102"/>
                <a:gd name="T17" fmla="*/ 10 h 184"/>
                <a:gd name="T18" fmla="*/ 72 w 102"/>
                <a:gd name="T19" fmla="*/ 6 h 184"/>
                <a:gd name="T20" fmla="*/ 66 w 102"/>
                <a:gd name="T21" fmla="*/ 6 h 184"/>
                <a:gd name="T22" fmla="*/ 60 w 102"/>
                <a:gd name="T23" fmla="*/ 4 h 184"/>
                <a:gd name="T24" fmla="*/ 56 w 102"/>
                <a:gd name="T25" fmla="*/ 2 h 184"/>
                <a:gd name="T26" fmla="*/ 48 w 102"/>
                <a:gd name="T27" fmla="*/ 2 h 184"/>
                <a:gd name="T28" fmla="*/ 42 w 102"/>
                <a:gd name="T29" fmla="*/ 4 h 184"/>
                <a:gd name="T30" fmla="*/ 36 w 102"/>
                <a:gd name="T31" fmla="*/ 6 h 184"/>
                <a:gd name="T32" fmla="*/ 32 w 102"/>
                <a:gd name="T33" fmla="*/ 6 h 184"/>
                <a:gd name="T34" fmla="*/ 24 w 102"/>
                <a:gd name="T35" fmla="*/ 10 h 184"/>
                <a:gd name="T36" fmla="*/ 20 w 102"/>
                <a:gd name="T37" fmla="*/ 14 h 184"/>
                <a:gd name="T38" fmla="*/ 14 w 102"/>
                <a:gd name="T39" fmla="*/ 18 h 184"/>
                <a:gd name="T40" fmla="*/ 12 w 102"/>
                <a:gd name="T41" fmla="*/ 22 h 184"/>
                <a:gd name="T42" fmla="*/ 8 w 102"/>
                <a:gd name="T43" fmla="*/ 28 h 184"/>
                <a:gd name="T44" fmla="*/ 6 w 102"/>
                <a:gd name="T45" fmla="*/ 32 h 184"/>
                <a:gd name="T46" fmla="*/ 4 w 102"/>
                <a:gd name="T47" fmla="*/ 40 h 184"/>
                <a:gd name="T48" fmla="*/ 2 w 102"/>
                <a:gd name="T49" fmla="*/ 44 h 184"/>
                <a:gd name="T50" fmla="*/ 2 w 102"/>
                <a:gd name="T51" fmla="*/ 52 h 184"/>
                <a:gd name="T52" fmla="*/ 2 w 102"/>
                <a:gd name="T53" fmla="*/ 56 h 184"/>
                <a:gd name="T54" fmla="*/ 4 w 102"/>
                <a:gd name="T55" fmla="*/ 64 h 184"/>
                <a:gd name="T56" fmla="*/ 6 w 102"/>
                <a:gd name="T57" fmla="*/ 68 h 184"/>
                <a:gd name="T58" fmla="*/ 8 w 102"/>
                <a:gd name="T59" fmla="*/ 76 h 184"/>
                <a:gd name="T60" fmla="*/ 10 w 102"/>
                <a:gd name="T61" fmla="*/ 80 h 184"/>
                <a:gd name="T62" fmla="*/ 16 w 102"/>
                <a:gd name="T63" fmla="*/ 86 h 184"/>
                <a:gd name="T64" fmla="*/ 20 w 102"/>
                <a:gd name="T65" fmla="*/ 88 h 184"/>
                <a:gd name="T66" fmla="*/ 26 w 102"/>
                <a:gd name="T67" fmla="*/ 94 h 184"/>
                <a:gd name="T68" fmla="*/ 30 w 102"/>
                <a:gd name="T69" fmla="*/ 96 h 184"/>
                <a:gd name="T70" fmla="*/ 36 w 102"/>
                <a:gd name="T71" fmla="*/ 98 h 184"/>
                <a:gd name="T72" fmla="*/ 42 w 102"/>
                <a:gd name="T73" fmla="*/ 100 h 184"/>
                <a:gd name="T74" fmla="*/ 46 w 102"/>
                <a:gd name="T75" fmla="*/ 102 h 184"/>
                <a:gd name="T76" fmla="*/ 60 w 102"/>
                <a:gd name="T77" fmla="*/ 184 h 184"/>
                <a:gd name="T78" fmla="*/ 56 w 102"/>
                <a:gd name="T79" fmla="*/ 102 h 184"/>
                <a:gd name="T80" fmla="*/ 62 w 102"/>
                <a:gd name="T81" fmla="*/ 100 h 184"/>
                <a:gd name="T82" fmla="*/ 66 w 102"/>
                <a:gd name="T83" fmla="*/ 98 h 184"/>
                <a:gd name="T84" fmla="*/ 72 w 102"/>
                <a:gd name="T85" fmla="*/ 96 h 184"/>
                <a:gd name="T86" fmla="*/ 76 w 102"/>
                <a:gd name="T87" fmla="*/ 94 h 184"/>
                <a:gd name="T88" fmla="*/ 82 w 102"/>
                <a:gd name="T89" fmla="*/ 88 h 184"/>
                <a:gd name="T90" fmla="*/ 86 w 102"/>
                <a:gd name="T91" fmla="*/ 86 h 184"/>
                <a:gd name="T92" fmla="*/ 92 w 102"/>
                <a:gd name="T93" fmla="*/ 80 h 184"/>
                <a:gd name="T94" fmla="*/ 94 w 102"/>
                <a:gd name="T95" fmla="*/ 76 h 184"/>
                <a:gd name="T96" fmla="*/ 96 w 102"/>
                <a:gd name="T97" fmla="*/ 68 h 184"/>
                <a:gd name="T98" fmla="*/ 98 w 102"/>
                <a:gd name="T99" fmla="*/ 64 h 184"/>
                <a:gd name="T100" fmla="*/ 100 w 102"/>
                <a:gd name="T101" fmla="*/ 5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" h="184">
                  <a:moveTo>
                    <a:pt x="98" y="54"/>
                  </a:moveTo>
                  <a:lnTo>
                    <a:pt x="98" y="54"/>
                  </a:lnTo>
                  <a:lnTo>
                    <a:pt x="100" y="52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0" y="44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96" y="32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2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0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8" y="18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0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0" y="80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8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2" y="100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6" y="162"/>
                  </a:lnTo>
                  <a:lnTo>
                    <a:pt x="42" y="184"/>
                  </a:lnTo>
                  <a:lnTo>
                    <a:pt x="60" y="184"/>
                  </a:lnTo>
                  <a:lnTo>
                    <a:pt x="56" y="16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2" y="100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6" y="98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6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88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2" y="80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4" y="76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8" y="64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0" y="56"/>
                  </a:lnTo>
                  <a:lnTo>
                    <a:pt x="98" y="54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92"/>
            <p:cNvSpPr>
              <a:spLocks/>
            </p:cNvSpPr>
            <p:nvPr/>
          </p:nvSpPr>
          <p:spPr bwMode="auto">
            <a:xfrm>
              <a:off x="6974431" y="3751365"/>
              <a:ext cx="112631" cy="178884"/>
            </a:xfrm>
            <a:custGeom>
              <a:avLst/>
              <a:gdLst>
                <a:gd name="T0" fmla="*/ 100 w 102"/>
                <a:gd name="T1" fmla="*/ 52 h 162"/>
                <a:gd name="T2" fmla="*/ 98 w 102"/>
                <a:gd name="T3" fmla="*/ 44 h 162"/>
                <a:gd name="T4" fmla="*/ 98 w 102"/>
                <a:gd name="T5" fmla="*/ 40 h 162"/>
                <a:gd name="T6" fmla="*/ 96 w 102"/>
                <a:gd name="T7" fmla="*/ 32 h 162"/>
                <a:gd name="T8" fmla="*/ 94 w 102"/>
                <a:gd name="T9" fmla="*/ 28 h 162"/>
                <a:gd name="T10" fmla="*/ 90 w 102"/>
                <a:gd name="T11" fmla="*/ 22 h 162"/>
                <a:gd name="T12" fmla="*/ 86 w 102"/>
                <a:gd name="T13" fmla="*/ 18 h 162"/>
                <a:gd name="T14" fmla="*/ 80 w 102"/>
                <a:gd name="T15" fmla="*/ 14 h 162"/>
                <a:gd name="T16" fmla="*/ 78 w 102"/>
                <a:gd name="T17" fmla="*/ 10 h 162"/>
                <a:gd name="T18" fmla="*/ 70 w 102"/>
                <a:gd name="T19" fmla="*/ 6 h 162"/>
                <a:gd name="T20" fmla="*/ 66 w 102"/>
                <a:gd name="T21" fmla="*/ 6 h 162"/>
                <a:gd name="T22" fmla="*/ 58 w 102"/>
                <a:gd name="T23" fmla="*/ 4 h 162"/>
                <a:gd name="T24" fmla="*/ 54 w 102"/>
                <a:gd name="T25" fmla="*/ 2 h 162"/>
                <a:gd name="T26" fmla="*/ 46 w 102"/>
                <a:gd name="T27" fmla="*/ 2 h 162"/>
                <a:gd name="T28" fmla="*/ 42 w 102"/>
                <a:gd name="T29" fmla="*/ 4 h 162"/>
                <a:gd name="T30" fmla="*/ 34 w 102"/>
                <a:gd name="T31" fmla="*/ 6 h 162"/>
                <a:gd name="T32" fmla="*/ 30 w 102"/>
                <a:gd name="T33" fmla="*/ 6 h 162"/>
                <a:gd name="T34" fmla="*/ 24 w 102"/>
                <a:gd name="T35" fmla="*/ 10 h 162"/>
                <a:gd name="T36" fmla="*/ 20 w 102"/>
                <a:gd name="T37" fmla="*/ 14 h 162"/>
                <a:gd name="T38" fmla="*/ 14 w 102"/>
                <a:gd name="T39" fmla="*/ 18 h 162"/>
                <a:gd name="T40" fmla="*/ 12 w 102"/>
                <a:gd name="T41" fmla="*/ 22 h 162"/>
                <a:gd name="T42" fmla="*/ 8 w 102"/>
                <a:gd name="T43" fmla="*/ 28 h 162"/>
                <a:gd name="T44" fmla="*/ 6 w 102"/>
                <a:gd name="T45" fmla="*/ 32 h 162"/>
                <a:gd name="T46" fmla="*/ 2 w 102"/>
                <a:gd name="T47" fmla="*/ 40 h 162"/>
                <a:gd name="T48" fmla="*/ 2 w 102"/>
                <a:gd name="T49" fmla="*/ 44 h 162"/>
                <a:gd name="T50" fmla="*/ 2 w 102"/>
                <a:gd name="T51" fmla="*/ 52 h 162"/>
                <a:gd name="T52" fmla="*/ 2 w 102"/>
                <a:gd name="T53" fmla="*/ 56 h 162"/>
                <a:gd name="T54" fmla="*/ 4 w 102"/>
                <a:gd name="T55" fmla="*/ 64 h 162"/>
                <a:gd name="T56" fmla="*/ 4 w 102"/>
                <a:gd name="T57" fmla="*/ 68 h 162"/>
                <a:gd name="T58" fmla="*/ 8 w 102"/>
                <a:gd name="T59" fmla="*/ 76 h 162"/>
                <a:gd name="T60" fmla="*/ 10 w 102"/>
                <a:gd name="T61" fmla="*/ 80 h 162"/>
                <a:gd name="T62" fmla="*/ 16 w 102"/>
                <a:gd name="T63" fmla="*/ 86 h 162"/>
                <a:gd name="T64" fmla="*/ 18 w 102"/>
                <a:gd name="T65" fmla="*/ 88 h 162"/>
                <a:gd name="T66" fmla="*/ 24 w 102"/>
                <a:gd name="T67" fmla="*/ 94 h 162"/>
                <a:gd name="T68" fmla="*/ 28 w 102"/>
                <a:gd name="T69" fmla="*/ 96 h 162"/>
                <a:gd name="T70" fmla="*/ 36 w 102"/>
                <a:gd name="T71" fmla="*/ 98 h 162"/>
                <a:gd name="T72" fmla="*/ 40 w 102"/>
                <a:gd name="T73" fmla="*/ 100 h 162"/>
                <a:gd name="T74" fmla="*/ 46 w 102"/>
                <a:gd name="T75" fmla="*/ 102 h 162"/>
                <a:gd name="T76" fmla="*/ 60 w 102"/>
                <a:gd name="T77" fmla="*/ 162 h 162"/>
                <a:gd name="T78" fmla="*/ 56 w 102"/>
                <a:gd name="T79" fmla="*/ 102 h 162"/>
                <a:gd name="T80" fmla="*/ 60 w 102"/>
                <a:gd name="T81" fmla="*/ 100 h 162"/>
                <a:gd name="T82" fmla="*/ 64 w 102"/>
                <a:gd name="T83" fmla="*/ 98 h 162"/>
                <a:gd name="T84" fmla="*/ 72 w 102"/>
                <a:gd name="T85" fmla="*/ 96 h 162"/>
                <a:gd name="T86" fmla="*/ 76 w 102"/>
                <a:gd name="T87" fmla="*/ 94 h 162"/>
                <a:gd name="T88" fmla="*/ 82 w 102"/>
                <a:gd name="T89" fmla="*/ 88 h 162"/>
                <a:gd name="T90" fmla="*/ 86 w 102"/>
                <a:gd name="T91" fmla="*/ 86 h 162"/>
                <a:gd name="T92" fmla="*/ 90 w 102"/>
                <a:gd name="T93" fmla="*/ 80 h 162"/>
                <a:gd name="T94" fmla="*/ 92 w 102"/>
                <a:gd name="T95" fmla="*/ 76 h 162"/>
                <a:gd name="T96" fmla="*/ 96 w 102"/>
                <a:gd name="T97" fmla="*/ 68 h 162"/>
                <a:gd name="T98" fmla="*/ 98 w 102"/>
                <a:gd name="T99" fmla="*/ 64 h 162"/>
                <a:gd name="T100" fmla="*/ 98 w 102"/>
                <a:gd name="T101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" h="162">
                  <a:moveTo>
                    <a:pt x="96" y="54"/>
                  </a:moveTo>
                  <a:lnTo>
                    <a:pt x="96" y="54"/>
                  </a:lnTo>
                  <a:lnTo>
                    <a:pt x="100" y="52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96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4" y="28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0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0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4" y="94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8" y="96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0" y="100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4" y="140"/>
                  </a:lnTo>
                  <a:lnTo>
                    <a:pt x="42" y="162"/>
                  </a:lnTo>
                  <a:lnTo>
                    <a:pt x="60" y="162"/>
                  </a:lnTo>
                  <a:lnTo>
                    <a:pt x="56" y="140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60" y="100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8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6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2" y="88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0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2" y="76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68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8" y="64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56"/>
                  </a:lnTo>
                  <a:lnTo>
                    <a:pt x="96" y="54"/>
                  </a:lnTo>
                  <a:lnTo>
                    <a:pt x="9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393"/>
            <p:cNvSpPr>
              <a:spLocks/>
            </p:cNvSpPr>
            <p:nvPr/>
          </p:nvSpPr>
          <p:spPr bwMode="auto">
            <a:xfrm>
              <a:off x="6698375" y="3654193"/>
              <a:ext cx="174467" cy="276056"/>
            </a:xfrm>
            <a:custGeom>
              <a:avLst/>
              <a:gdLst>
                <a:gd name="T0" fmla="*/ 156 w 158"/>
                <a:gd name="T1" fmla="*/ 78 h 250"/>
                <a:gd name="T2" fmla="*/ 154 w 158"/>
                <a:gd name="T3" fmla="*/ 68 h 250"/>
                <a:gd name="T4" fmla="*/ 154 w 158"/>
                <a:gd name="T5" fmla="*/ 58 h 250"/>
                <a:gd name="T6" fmla="*/ 148 w 158"/>
                <a:gd name="T7" fmla="*/ 50 h 250"/>
                <a:gd name="T8" fmla="*/ 146 w 158"/>
                <a:gd name="T9" fmla="*/ 40 h 250"/>
                <a:gd name="T10" fmla="*/ 140 w 158"/>
                <a:gd name="T11" fmla="*/ 34 h 250"/>
                <a:gd name="T12" fmla="*/ 134 w 158"/>
                <a:gd name="T13" fmla="*/ 24 h 250"/>
                <a:gd name="T14" fmla="*/ 126 w 158"/>
                <a:gd name="T15" fmla="*/ 20 h 250"/>
                <a:gd name="T16" fmla="*/ 120 w 158"/>
                <a:gd name="T17" fmla="*/ 12 h 250"/>
                <a:gd name="T18" fmla="*/ 110 w 158"/>
                <a:gd name="T19" fmla="*/ 10 h 250"/>
                <a:gd name="T20" fmla="*/ 102 w 158"/>
                <a:gd name="T21" fmla="*/ 4 h 250"/>
                <a:gd name="T22" fmla="*/ 92 w 158"/>
                <a:gd name="T23" fmla="*/ 4 h 250"/>
                <a:gd name="T24" fmla="*/ 82 w 158"/>
                <a:gd name="T25" fmla="*/ 2 h 250"/>
                <a:gd name="T26" fmla="*/ 72 w 158"/>
                <a:gd name="T27" fmla="*/ 4 h 250"/>
                <a:gd name="T28" fmla="*/ 62 w 158"/>
                <a:gd name="T29" fmla="*/ 2 h 250"/>
                <a:gd name="T30" fmla="*/ 54 w 158"/>
                <a:gd name="T31" fmla="*/ 8 h 250"/>
                <a:gd name="T32" fmla="*/ 44 w 158"/>
                <a:gd name="T33" fmla="*/ 10 h 250"/>
                <a:gd name="T34" fmla="*/ 38 w 158"/>
                <a:gd name="T35" fmla="*/ 16 h 250"/>
                <a:gd name="T36" fmla="*/ 28 w 158"/>
                <a:gd name="T37" fmla="*/ 20 h 250"/>
                <a:gd name="T38" fmla="*/ 22 w 158"/>
                <a:gd name="T39" fmla="*/ 28 h 250"/>
                <a:gd name="T40" fmla="*/ 14 w 158"/>
                <a:gd name="T41" fmla="*/ 34 h 250"/>
                <a:gd name="T42" fmla="*/ 12 w 158"/>
                <a:gd name="T43" fmla="*/ 44 h 250"/>
                <a:gd name="T44" fmla="*/ 6 w 158"/>
                <a:gd name="T45" fmla="*/ 52 h 250"/>
                <a:gd name="T46" fmla="*/ 6 w 158"/>
                <a:gd name="T47" fmla="*/ 62 h 250"/>
                <a:gd name="T48" fmla="*/ 2 w 158"/>
                <a:gd name="T49" fmla="*/ 72 h 250"/>
                <a:gd name="T50" fmla="*/ 4 w 158"/>
                <a:gd name="T51" fmla="*/ 80 h 250"/>
                <a:gd name="T52" fmla="*/ 2 w 158"/>
                <a:gd name="T53" fmla="*/ 90 h 250"/>
                <a:gd name="T54" fmla="*/ 6 w 158"/>
                <a:gd name="T55" fmla="*/ 100 h 250"/>
                <a:gd name="T56" fmla="*/ 6 w 158"/>
                <a:gd name="T57" fmla="*/ 110 h 250"/>
                <a:gd name="T58" fmla="*/ 14 w 158"/>
                <a:gd name="T59" fmla="*/ 118 h 250"/>
                <a:gd name="T60" fmla="*/ 16 w 158"/>
                <a:gd name="T61" fmla="*/ 126 h 250"/>
                <a:gd name="T62" fmla="*/ 24 w 158"/>
                <a:gd name="T63" fmla="*/ 132 h 250"/>
                <a:gd name="T64" fmla="*/ 30 w 158"/>
                <a:gd name="T65" fmla="*/ 140 h 250"/>
                <a:gd name="T66" fmla="*/ 40 w 158"/>
                <a:gd name="T67" fmla="*/ 144 h 250"/>
                <a:gd name="T68" fmla="*/ 48 w 158"/>
                <a:gd name="T69" fmla="*/ 150 h 250"/>
                <a:gd name="T70" fmla="*/ 56 w 158"/>
                <a:gd name="T71" fmla="*/ 152 h 250"/>
                <a:gd name="T72" fmla="*/ 66 w 158"/>
                <a:gd name="T73" fmla="*/ 156 h 250"/>
                <a:gd name="T74" fmla="*/ 70 w 158"/>
                <a:gd name="T75" fmla="*/ 214 h 250"/>
                <a:gd name="T76" fmla="*/ 86 w 158"/>
                <a:gd name="T77" fmla="*/ 158 h 250"/>
                <a:gd name="T78" fmla="*/ 92 w 158"/>
                <a:gd name="T79" fmla="*/ 156 h 250"/>
                <a:gd name="T80" fmla="*/ 100 w 158"/>
                <a:gd name="T81" fmla="*/ 152 h 250"/>
                <a:gd name="T82" fmla="*/ 110 w 158"/>
                <a:gd name="T83" fmla="*/ 150 h 250"/>
                <a:gd name="T84" fmla="*/ 118 w 158"/>
                <a:gd name="T85" fmla="*/ 144 h 250"/>
                <a:gd name="T86" fmla="*/ 128 w 158"/>
                <a:gd name="T87" fmla="*/ 140 h 250"/>
                <a:gd name="T88" fmla="*/ 134 w 158"/>
                <a:gd name="T89" fmla="*/ 132 h 250"/>
                <a:gd name="T90" fmla="*/ 142 w 158"/>
                <a:gd name="T91" fmla="*/ 126 h 250"/>
                <a:gd name="T92" fmla="*/ 144 w 158"/>
                <a:gd name="T93" fmla="*/ 118 h 250"/>
                <a:gd name="T94" fmla="*/ 150 w 158"/>
                <a:gd name="T95" fmla="*/ 110 h 250"/>
                <a:gd name="T96" fmla="*/ 152 w 158"/>
                <a:gd name="T97" fmla="*/ 100 h 250"/>
                <a:gd name="T98" fmla="*/ 156 w 158"/>
                <a:gd name="T99" fmla="*/ 9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50">
                  <a:moveTo>
                    <a:pt x="150" y="84"/>
                  </a:moveTo>
                  <a:lnTo>
                    <a:pt x="150" y="84"/>
                  </a:lnTo>
                  <a:lnTo>
                    <a:pt x="154" y="80"/>
                  </a:lnTo>
                  <a:lnTo>
                    <a:pt x="156" y="78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6" y="72"/>
                  </a:lnTo>
                  <a:lnTo>
                    <a:pt x="154" y="68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2" y="62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2" y="52"/>
                  </a:lnTo>
                  <a:lnTo>
                    <a:pt x="148" y="5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0" y="34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4" y="28"/>
                  </a:lnTo>
                  <a:lnTo>
                    <a:pt x="134" y="24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4" y="10"/>
                  </a:lnTo>
                  <a:lnTo>
                    <a:pt x="110" y="10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2" y="4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8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6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6" y="110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0" y="116"/>
                  </a:lnTo>
                  <a:lnTo>
                    <a:pt x="14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22"/>
                  </a:lnTo>
                  <a:lnTo>
                    <a:pt x="16" y="126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20" y="132"/>
                  </a:lnTo>
                  <a:lnTo>
                    <a:pt x="24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40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6" y="148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4"/>
                  </a:lnTo>
                  <a:lnTo>
                    <a:pt x="56" y="152"/>
                  </a:lnTo>
                  <a:lnTo>
                    <a:pt x="60" y="150"/>
                  </a:lnTo>
                  <a:lnTo>
                    <a:pt x="60" y="150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2" y="158"/>
                  </a:lnTo>
                  <a:lnTo>
                    <a:pt x="70" y="214"/>
                  </a:lnTo>
                  <a:lnTo>
                    <a:pt x="66" y="250"/>
                  </a:lnTo>
                  <a:lnTo>
                    <a:pt x="92" y="250"/>
                  </a:lnTo>
                  <a:lnTo>
                    <a:pt x="88" y="214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92" y="156"/>
                  </a:lnTo>
                  <a:lnTo>
                    <a:pt x="94" y="154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100" y="152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10" y="150"/>
                  </a:lnTo>
                  <a:lnTo>
                    <a:pt x="112" y="148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28" y="140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18"/>
                  </a:lnTo>
                  <a:lnTo>
                    <a:pt x="148" y="116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0"/>
                  </a:lnTo>
                  <a:lnTo>
                    <a:pt x="150" y="106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52" y="100"/>
                  </a:lnTo>
                  <a:lnTo>
                    <a:pt x="154" y="98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0"/>
                  </a:lnTo>
                  <a:lnTo>
                    <a:pt x="154" y="88"/>
                  </a:lnTo>
                  <a:lnTo>
                    <a:pt x="150" y="84"/>
                  </a:lnTo>
                  <a:lnTo>
                    <a:pt x="150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394"/>
            <p:cNvSpPr>
              <a:spLocks/>
            </p:cNvSpPr>
            <p:nvPr/>
          </p:nvSpPr>
          <p:spPr bwMode="auto">
            <a:xfrm>
              <a:off x="6808798" y="3709404"/>
              <a:ext cx="139132" cy="220845"/>
            </a:xfrm>
            <a:custGeom>
              <a:avLst/>
              <a:gdLst>
                <a:gd name="T0" fmla="*/ 126 w 126"/>
                <a:gd name="T1" fmla="*/ 62 h 200"/>
                <a:gd name="T2" fmla="*/ 124 w 126"/>
                <a:gd name="T3" fmla="*/ 56 h 200"/>
                <a:gd name="T4" fmla="*/ 124 w 126"/>
                <a:gd name="T5" fmla="*/ 48 h 200"/>
                <a:gd name="T6" fmla="*/ 120 w 126"/>
                <a:gd name="T7" fmla="*/ 40 h 200"/>
                <a:gd name="T8" fmla="*/ 118 w 126"/>
                <a:gd name="T9" fmla="*/ 32 h 200"/>
                <a:gd name="T10" fmla="*/ 112 w 126"/>
                <a:gd name="T11" fmla="*/ 28 h 200"/>
                <a:gd name="T12" fmla="*/ 108 w 126"/>
                <a:gd name="T13" fmla="*/ 20 h 200"/>
                <a:gd name="T14" fmla="*/ 100 w 126"/>
                <a:gd name="T15" fmla="*/ 16 h 200"/>
                <a:gd name="T16" fmla="*/ 96 w 126"/>
                <a:gd name="T17" fmla="*/ 10 h 200"/>
                <a:gd name="T18" fmla="*/ 88 w 126"/>
                <a:gd name="T19" fmla="*/ 8 h 200"/>
                <a:gd name="T20" fmla="*/ 82 w 126"/>
                <a:gd name="T21" fmla="*/ 4 h 200"/>
                <a:gd name="T22" fmla="*/ 74 w 126"/>
                <a:gd name="T23" fmla="*/ 4 h 200"/>
                <a:gd name="T24" fmla="*/ 66 w 126"/>
                <a:gd name="T25" fmla="*/ 2 h 200"/>
                <a:gd name="T26" fmla="*/ 58 w 126"/>
                <a:gd name="T27" fmla="*/ 4 h 200"/>
                <a:gd name="T28" fmla="*/ 50 w 126"/>
                <a:gd name="T29" fmla="*/ 2 h 200"/>
                <a:gd name="T30" fmla="*/ 44 w 126"/>
                <a:gd name="T31" fmla="*/ 6 h 200"/>
                <a:gd name="T32" fmla="*/ 36 w 126"/>
                <a:gd name="T33" fmla="*/ 8 h 200"/>
                <a:gd name="T34" fmla="*/ 30 w 126"/>
                <a:gd name="T35" fmla="*/ 14 h 200"/>
                <a:gd name="T36" fmla="*/ 22 w 126"/>
                <a:gd name="T37" fmla="*/ 16 h 200"/>
                <a:gd name="T38" fmla="*/ 18 w 126"/>
                <a:gd name="T39" fmla="*/ 24 h 200"/>
                <a:gd name="T40" fmla="*/ 12 w 126"/>
                <a:gd name="T41" fmla="*/ 28 h 200"/>
                <a:gd name="T42" fmla="*/ 10 w 126"/>
                <a:gd name="T43" fmla="*/ 36 h 200"/>
                <a:gd name="T44" fmla="*/ 6 w 126"/>
                <a:gd name="T45" fmla="*/ 42 h 200"/>
                <a:gd name="T46" fmla="*/ 4 w 126"/>
                <a:gd name="T47" fmla="*/ 50 h 200"/>
                <a:gd name="T48" fmla="*/ 2 w 126"/>
                <a:gd name="T49" fmla="*/ 58 h 200"/>
                <a:gd name="T50" fmla="*/ 4 w 126"/>
                <a:gd name="T51" fmla="*/ 64 h 200"/>
                <a:gd name="T52" fmla="*/ 2 w 126"/>
                <a:gd name="T53" fmla="*/ 74 h 200"/>
                <a:gd name="T54" fmla="*/ 6 w 126"/>
                <a:gd name="T55" fmla="*/ 80 h 200"/>
                <a:gd name="T56" fmla="*/ 6 w 126"/>
                <a:gd name="T57" fmla="*/ 88 h 200"/>
                <a:gd name="T58" fmla="*/ 12 w 126"/>
                <a:gd name="T59" fmla="*/ 94 h 200"/>
                <a:gd name="T60" fmla="*/ 14 w 126"/>
                <a:gd name="T61" fmla="*/ 102 h 200"/>
                <a:gd name="T62" fmla="*/ 20 w 126"/>
                <a:gd name="T63" fmla="*/ 106 h 200"/>
                <a:gd name="T64" fmla="*/ 24 w 126"/>
                <a:gd name="T65" fmla="*/ 112 h 200"/>
                <a:gd name="T66" fmla="*/ 32 w 126"/>
                <a:gd name="T67" fmla="*/ 116 h 200"/>
                <a:gd name="T68" fmla="*/ 38 w 126"/>
                <a:gd name="T69" fmla="*/ 120 h 200"/>
                <a:gd name="T70" fmla="*/ 46 w 126"/>
                <a:gd name="T71" fmla="*/ 122 h 200"/>
                <a:gd name="T72" fmla="*/ 54 w 126"/>
                <a:gd name="T73" fmla="*/ 126 h 200"/>
                <a:gd name="T74" fmla="*/ 56 w 126"/>
                <a:gd name="T75" fmla="*/ 172 h 200"/>
                <a:gd name="T76" fmla="*/ 70 w 126"/>
                <a:gd name="T77" fmla="*/ 126 h 200"/>
                <a:gd name="T78" fmla="*/ 74 w 126"/>
                <a:gd name="T79" fmla="*/ 126 h 200"/>
                <a:gd name="T80" fmla="*/ 80 w 126"/>
                <a:gd name="T81" fmla="*/ 122 h 200"/>
                <a:gd name="T82" fmla="*/ 88 w 126"/>
                <a:gd name="T83" fmla="*/ 120 h 200"/>
                <a:gd name="T84" fmla="*/ 94 w 126"/>
                <a:gd name="T85" fmla="*/ 116 h 200"/>
                <a:gd name="T86" fmla="*/ 102 w 126"/>
                <a:gd name="T87" fmla="*/ 112 h 200"/>
                <a:gd name="T88" fmla="*/ 106 w 126"/>
                <a:gd name="T89" fmla="*/ 106 h 200"/>
                <a:gd name="T90" fmla="*/ 112 w 126"/>
                <a:gd name="T91" fmla="*/ 102 h 200"/>
                <a:gd name="T92" fmla="*/ 116 w 126"/>
                <a:gd name="T93" fmla="*/ 94 h 200"/>
                <a:gd name="T94" fmla="*/ 120 w 126"/>
                <a:gd name="T95" fmla="*/ 88 h 200"/>
                <a:gd name="T96" fmla="*/ 122 w 126"/>
                <a:gd name="T97" fmla="*/ 80 h 200"/>
                <a:gd name="T98" fmla="*/ 124 w 126"/>
                <a:gd name="T99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200">
                  <a:moveTo>
                    <a:pt x="120" y="68"/>
                  </a:moveTo>
                  <a:lnTo>
                    <a:pt x="120" y="68"/>
                  </a:lnTo>
                  <a:lnTo>
                    <a:pt x="124" y="64"/>
                  </a:lnTo>
                  <a:lnTo>
                    <a:pt x="126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58"/>
                  </a:lnTo>
                  <a:lnTo>
                    <a:pt x="124" y="56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2" y="50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2" y="42"/>
                  </a:lnTo>
                  <a:lnTo>
                    <a:pt x="120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6"/>
                  </a:lnTo>
                  <a:lnTo>
                    <a:pt x="118" y="32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6" y="14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6" y="2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8" y="116"/>
                  </a:lnTo>
                  <a:lnTo>
                    <a:pt x="32" y="116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0" y="124"/>
                  </a:lnTo>
                  <a:lnTo>
                    <a:pt x="54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8" y="126"/>
                  </a:lnTo>
                  <a:lnTo>
                    <a:pt x="56" y="172"/>
                  </a:lnTo>
                  <a:lnTo>
                    <a:pt x="52" y="200"/>
                  </a:lnTo>
                  <a:lnTo>
                    <a:pt x="74" y="200"/>
                  </a:lnTo>
                  <a:lnTo>
                    <a:pt x="70" y="172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4" y="126"/>
                  </a:lnTo>
                  <a:lnTo>
                    <a:pt x="76" y="124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80" y="122"/>
                  </a:lnTo>
                  <a:lnTo>
                    <a:pt x="84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8" y="120"/>
                  </a:lnTo>
                  <a:lnTo>
                    <a:pt x="90" y="118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8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2" y="112"/>
                  </a:lnTo>
                  <a:lnTo>
                    <a:pt x="102" y="110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10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6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0" y="86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0"/>
                  </a:lnTo>
                  <a:lnTo>
                    <a:pt x="124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4" y="74"/>
                  </a:lnTo>
                  <a:lnTo>
                    <a:pt x="124" y="70"/>
                  </a:lnTo>
                  <a:lnTo>
                    <a:pt x="120" y="68"/>
                  </a:lnTo>
                  <a:lnTo>
                    <a:pt x="120" y="68"/>
                  </a:lnTo>
                  <a:close/>
                </a:path>
              </a:pathLst>
            </a:cu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395"/>
            <p:cNvSpPr>
              <a:spLocks/>
            </p:cNvSpPr>
            <p:nvPr/>
          </p:nvSpPr>
          <p:spPr bwMode="auto">
            <a:xfrm>
              <a:off x="6912595" y="3643151"/>
              <a:ext cx="174467" cy="287098"/>
            </a:xfrm>
            <a:custGeom>
              <a:avLst/>
              <a:gdLst>
                <a:gd name="T0" fmla="*/ 156 w 158"/>
                <a:gd name="T1" fmla="*/ 76 h 260"/>
                <a:gd name="T2" fmla="*/ 152 w 158"/>
                <a:gd name="T3" fmla="*/ 68 h 260"/>
                <a:gd name="T4" fmla="*/ 154 w 158"/>
                <a:gd name="T5" fmla="*/ 58 h 260"/>
                <a:gd name="T6" fmla="*/ 148 w 158"/>
                <a:gd name="T7" fmla="*/ 50 h 260"/>
                <a:gd name="T8" fmla="*/ 146 w 158"/>
                <a:gd name="T9" fmla="*/ 40 h 260"/>
                <a:gd name="T10" fmla="*/ 138 w 158"/>
                <a:gd name="T11" fmla="*/ 32 h 260"/>
                <a:gd name="T12" fmla="*/ 134 w 158"/>
                <a:gd name="T13" fmla="*/ 24 h 260"/>
                <a:gd name="T14" fmla="*/ 126 w 158"/>
                <a:gd name="T15" fmla="*/ 20 h 260"/>
                <a:gd name="T16" fmla="*/ 118 w 158"/>
                <a:gd name="T17" fmla="*/ 12 h 260"/>
                <a:gd name="T18" fmla="*/ 110 w 158"/>
                <a:gd name="T19" fmla="*/ 10 h 260"/>
                <a:gd name="T20" fmla="*/ 100 w 158"/>
                <a:gd name="T21" fmla="*/ 4 h 260"/>
                <a:gd name="T22" fmla="*/ 90 w 158"/>
                <a:gd name="T23" fmla="*/ 4 h 260"/>
                <a:gd name="T24" fmla="*/ 82 w 158"/>
                <a:gd name="T25" fmla="*/ 0 h 260"/>
                <a:gd name="T26" fmla="*/ 72 w 158"/>
                <a:gd name="T27" fmla="*/ 2 h 260"/>
                <a:gd name="T28" fmla="*/ 62 w 158"/>
                <a:gd name="T29" fmla="*/ 2 h 260"/>
                <a:gd name="T30" fmla="*/ 54 w 158"/>
                <a:gd name="T31" fmla="*/ 6 h 260"/>
                <a:gd name="T32" fmla="*/ 44 w 158"/>
                <a:gd name="T33" fmla="*/ 8 h 260"/>
                <a:gd name="T34" fmla="*/ 36 w 158"/>
                <a:gd name="T35" fmla="*/ 16 h 260"/>
                <a:gd name="T36" fmla="*/ 28 w 158"/>
                <a:gd name="T37" fmla="*/ 20 h 260"/>
                <a:gd name="T38" fmla="*/ 22 w 158"/>
                <a:gd name="T39" fmla="*/ 28 h 260"/>
                <a:gd name="T40" fmla="*/ 14 w 158"/>
                <a:gd name="T41" fmla="*/ 34 h 260"/>
                <a:gd name="T42" fmla="*/ 12 w 158"/>
                <a:gd name="T43" fmla="*/ 44 h 260"/>
                <a:gd name="T44" fmla="*/ 4 w 158"/>
                <a:gd name="T45" fmla="*/ 52 h 260"/>
                <a:gd name="T46" fmla="*/ 4 w 158"/>
                <a:gd name="T47" fmla="*/ 60 h 260"/>
                <a:gd name="T48" fmla="*/ 0 w 158"/>
                <a:gd name="T49" fmla="*/ 70 h 260"/>
                <a:gd name="T50" fmla="*/ 2 w 158"/>
                <a:gd name="T51" fmla="*/ 80 h 260"/>
                <a:gd name="T52" fmla="*/ 0 w 158"/>
                <a:gd name="T53" fmla="*/ 90 h 260"/>
                <a:gd name="T54" fmla="*/ 6 w 158"/>
                <a:gd name="T55" fmla="*/ 98 h 260"/>
                <a:gd name="T56" fmla="*/ 6 w 158"/>
                <a:gd name="T57" fmla="*/ 108 h 260"/>
                <a:gd name="T58" fmla="*/ 12 w 158"/>
                <a:gd name="T59" fmla="*/ 116 h 260"/>
                <a:gd name="T60" fmla="*/ 16 w 158"/>
                <a:gd name="T61" fmla="*/ 126 h 260"/>
                <a:gd name="T62" fmla="*/ 24 w 158"/>
                <a:gd name="T63" fmla="*/ 132 h 260"/>
                <a:gd name="T64" fmla="*/ 30 w 158"/>
                <a:gd name="T65" fmla="*/ 140 h 260"/>
                <a:gd name="T66" fmla="*/ 38 w 158"/>
                <a:gd name="T67" fmla="*/ 144 h 260"/>
                <a:gd name="T68" fmla="*/ 46 w 158"/>
                <a:gd name="T69" fmla="*/ 150 h 260"/>
                <a:gd name="T70" fmla="*/ 56 w 158"/>
                <a:gd name="T71" fmla="*/ 150 h 260"/>
                <a:gd name="T72" fmla="*/ 66 w 158"/>
                <a:gd name="T73" fmla="*/ 156 h 260"/>
                <a:gd name="T74" fmla="*/ 70 w 158"/>
                <a:gd name="T75" fmla="*/ 224 h 260"/>
                <a:gd name="T76" fmla="*/ 86 w 158"/>
                <a:gd name="T77" fmla="*/ 156 h 260"/>
                <a:gd name="T78" fmla="*/ 92 w 158"/>
                <a:gd name="T79" fmla="*/ 156 h 260"/>
                <a:gd name="T80" fmla="*/ 100 w 158"/>
                <a:gd name="T81" fmla="*/ 150 h 260"/>
                <a:gd name="T82" fmla="*/ 110 w 158"/>
                <a:gd name="T83" fmla="*/ 150 h 260"/>
                <a:gd name="T84" fmla="*/ 118 w 158"/>
                <a:gd name="T85" fmla="*/ 144 h 260"/>
                <a:gd name="T86" fmla="*/ 126 w 158"/>
                <a:gd name="T87" fmla="*/ 140 h 260"/>
                <a:gd name="T88" fmla="*/ 132 w 158"/>
                <a:gd name="T89" fmla="*/ 132 h 260"/>
                <a:gd name="T90" fmla="*/ 140 w 158"/>
                <a:gd name="T91" fmla="*/ 126 h 260"/>
                <a:gd name="T92" fmla="*/ 144 w 158"/>
                <a:gd name="T93" fmla="*/ 116 h 260"/>
                <a:gd name="T94" fmla="*/ 150 w 158"/>
                <a:gd name="T95" fmla="*/ 108 h 260"/>
                <a:gd name="T96" fmla="*/ 152 w 158"/>
                <a:gd name="T97" fmla="*/ 98 h 260"/>
                <a:gd name="T98" fmla="*/ 156 w 158"/>
                <a:gd name="T99" fmla="*/ 9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60">
                  <a:moveTo>
                    <a:pt x="150" y="82"/>
                  </a:moveTo>
                  <a:lnTo>
                    <a:pt x="150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6" y="70"/>
                  </a:lnTo>
                  <a:lnTo>
                    <a:pt x="152" y="68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2" y="52"/>
                  </a:lnTo>
                  <a:lnTo>
                    <a:pt x="148" y="5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4" y="28"/>
                  </a:lnTo>
                  <a:lnTo>
                    <a:pt x="134" y="2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20" y="16"/>
                  </a:lnTo>
                  <a:lnTo>
                    <a:pt x="118" y="12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2" y="8"/>
                  </a:lnTo>
                  <a:lnTo>
                    <a:pt x="110" y="1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90" y="4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6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8" y="104"/>
                  </a:lnTo>
                  <a:lnTo>
                    <a:pt x="6" y="108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8" y="114"/>
                  </a:lnTo>
                  <a:lnTo>
                    <a:pt x="12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22"/>
                  </a:lnTo>
                  <a:lnTo>
                    <a:pt x="16" y="126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6"/>
                  </a:lnTo>
                  <a:lnTo>
                    <a:pt x="30" y="140"/>
                  </a:lnTo>
                  <a:lnTo>
                    <a:pt x="32" y="142"/>
                  </a:lnTo>
                  <a:lnTo>
                    <a:pt x="32" y="142"/>
                  </a:lnTo>
                  <a:lnTo>
                    <a:pt x="34" y="144"/>
                  </a:lnTo>
                  <a:lnTo>
                    <a:pt x="38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6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52" y="152"/>
                  </a:lnTo>
                  <a:lnTo>
                    <a:pt x="56" y="150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2" y="152"/>
                  </a:lnTo>
                  <a:lnTo>
                    <a:pt x="66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0" y="156"/>
                  </a:lnTo>
                  <a:lnTo>
                    <a:pt x="70" y="224"/>
                  </a:lnTo>
                  <a:lnTo>
                    <a:pt x="64" y="260"/>
                  </a:lnTo>
                  <a:lnTo>
                    <a:pt x="92" y="260"/>
                  </a:lnTo>
                  <a:lnTo>
                    <a:pt x="88" y="224"/>
                  </a:lnTo>
                  <a:lnTo>
                    <a:pt x="86" y="156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92" y="156"/>
                  </a:lnTo>
                  <a:lnTo>
                    <a:pt x="94" y="152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4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0" y="150"/>
                  </a:lnTo>
                  <a:lnTo>
                    <a:pt x="112" y="146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6" y="140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6" y="130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0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16"/>
                  </a:lnTo>
                  <a:lnTo>
                    <a:pt x="148" y="114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50" y="108"/>
                  </a:lnTo>
                  <a:lnTo>
                    <a:pt x="148" y="104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0"/>
                  </a:lnTo>
                  <a:lnTo>
                    <a:pt x="154" y="86"/>
                  </a:lnTo>
                  <a:lnTo>
                    <a:pt x="150" y="82"/>
                  </a:lnTo>
                  <a:lnTo>
                    <a:pt x="150" y="82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396"/>
            <p:cNvSpPr>
              <a:spLocks/>
            </p:cNvSpPr>
            <p:nvPr/>
          </p:nvSpPr>
          <p:spPr bwMode="auto">
            <a:xfrm>
              <a:off x="6490781" y="3709404"/>
              <a:ext cx="139132" cy="220845"/>
            </a:xfrm>
            <a:custGeom>
              <a:avLst/>
              <a:gdLst>
                <a:gd name="T0" fmla="*/ 124 w 126"/>
                <a:gd name="T1" fmla="*/ 62 h 200"/>
                <a:gd name="T2" fmla="*/ 122 w 126"/>
                <a:gd name="T3" fmla="*/ 56 h 200"/>
                <a:gd name="T4" fmla="*/ 122 w 126"/>
                <a:gd name="T5" fmla="*/ 48 h 200"/>
                <a:gd name="T6" fmla="*/ 118 w 126"/>
                <a:gd name="T7" fmla="*/ 40 h 200"/>
                <a:gd name="T8" fmla="*/ 116 w 126"/>
                <a:gd name="T9" fmla="*/ 32 h 200"/>
                <a:gd name="T10" fmla="*/ 110 w 126"/>
                <a:gd name="T11" fmla="*/ 28 h 200"/>
                <a:gd name="T12" fmla="*/ 106 w 126"/>
                <a:gd name="T13" fmla="*/ 20 h 200"/>
                <a:gd name="T14" fmla="*/ 100 w 126"/>
                <a:gd name="T15" fmla="*/ 16 h 200"/>
                <a:gd name="T16" fmla="*/ 94 w 126"/>
                <a:gd name="T17" fmla="*/ 10 h 200"/>
                <a:gd name="T18" fmla="*/ 88 w 126"/>
                <a:gd name="T19" fmla="*/ 8 h 200"/>
                <a:gd name="T20" fmla="*/ 80 w 126"/>
                <a:gd name="T21" fmla="*/ 4 h 200"/>
                <a:gd name="T22" fmla="*/ 72 w 126"/>
                <a:gd name="T23" fmla="*/ 4 h 200"/>
                <a:gd name="T24" fmla="*/ 64 w 126"/>
                <a:gd name="T25" fmla="*/ 2 h 200"/>
                <a:gd name="T26" fmla="*/ 58 w 126"/>
                <a:gd name="T27" fmla="*/ 4 h 200"/>
                <a:gd name="T28" fmla="*/ 50 w 126"/>
                <a:gd name="T29" fmla="*/ 2 h 200"/>
                <a:gd name="T30" fmla="*/ 42 w 126"/>
                <a:gd name="T31" fmla="*/ 6 h 200"/>
                <a:gd name="T32" fmla="*/ 34 w 126"/>
                <a:gd name="T33" fmla="*/ 8 h 200"/>
                <a:gd name="T34" fmla="*/ 30 w 126"/>
                <a:gd name="T35" fmla="*/ 14 h 200"/>
                <a:gd name="T36" fmla="*/ 22 w 126"/>
                <a:gd name="T37" fmla="*/ 16 h 200"/>
                <a:gd name="T38" fmla="*/ 18 w 126"/>
                <a:gd name="T39" fmla="*/ 24 h 200"/>
                <a:gd name="T40" fmla="*/ 12 w 126"/>
                <a:gd name="T41" fmla="*/ 28 h 200"/>
                <a:gd name="T42" fmla="*/ 10 w 126"/>
                <a:gd name="T43" fmla="*/ 36 h 200"/>
                <a:gd name="T44" fmla="*/ 4 w 126"/>
                <a:gd name="T45" fmla="*/ 42 h 200"/>
                <a:gd name="T46" fmla="*/ 4 w 126"/>
                <a:gd name="T47" fmla="*/ 50 h 200"/>
                <a:gd name="T48" fmla="*/ 0 w 126"/>
                <a:gd name="T49" fmla="*/ 58 h 200"/>
                <a:gd name="T50" fmla="*/ 2 w 126"/>
                <a:gd name="T51" fmla="*/ 64 h 200"/>
                <a:gd name="T52" fmla="*/ 0 w 126"/>
                <a:gd name="T53" fmla="*/ 74 h 200"/>
                <a:gd name="T54" fmla="*/ 4 w 126"/>
                <a:gd name="T55" fmla="*/ 80 h 200"/>
                <a:gd name="T56" fmla="*/ 6 w 126"/>
                <a:gd name="T57" fmla="*/ 88 h 200"/>
                <a:gd name="T58" fmla="*/ 10 w 126"/>
                <a:gd name="T59" fmla="*/ 94 h 200"/>
                <a:gd name="T60" fmla="*/ 12 w 126"/>
                <a:gd name="T61" fmla="*/ 102 h 200"/>
                <a:gd name="T62" fmla="*/ 20 w 126"/>
                <a:gd name="T63" fmla="*/ 106 h 200"/>
                <a:gd name="T64" fmla="*/ 24 w 126"/>
                <a:gd name="T65" fmla="*/ 112 h 200"/>
                <a:gd name="T66" fmla="*/ 30 w 126"/>
                <a:gd name="T67" fmla="*/ 116 h 200"/>
                <a:gd name="T68" fmla="*/ 38 w 126"/>
                <a:gd name="T69" fmla="*/ 120 h 200"/>
                <a:gd name="T70" fmla="*/ 44 w 126"/>
                <a:gd name="T71" fmla="*/ 122 h 200"/>
                <a:gd name="T72" fmla="*/ 52 w 126"/>
                <a:gd name="T73" fmla="*/ 126 h 200"/>
                <a:gd name="T74" fmla="*/ 56 w 126"/>
                <a:gd name="T75" fmla="*/ 172 h 200"/>
                <a:gd name="T76" fmla="*/ 68 w 126"/>
                <a:gd name="T77" fmla="*/ 126 h 200"/>
                <a:gd name="T78" fmla="*/ 72 w 126"/>
                <a:gd name="T79" fmla="*/ 126 h 200"/>
                <a:gd name="T80" fmla="*/ 80 w 126"/>
                <a:gd name="T81" fmla="*/ 122 h 200"/>
                <a:gd name="T82" fmla="*/ 88 w 126"/>
                <a:gd name="T83" fmla="*/ 120 h 200"/>
                <a:gd name="T84" fmla="*/ 94 w 126"/>
                <a:gd name="T85" fmla="*/ 116 h 200"/>
                <a:gd name="T86" fmla="*/ 100 w 126"/>
                <a:gd name="T87" fmla="*/ 112 h 200"/>
                <a:gd name="T88" fmla="*/ 106 w 126"/>
                <a:gd name="T89" fmla="*/ 106 h 200"/>
                <a:gd name="T90" fmla="*/ 112 w 126"/>
                <a:gd name="T91" fmla="*/ 102 h 200"/>
                <a:gd name="T92" fmla="*/ 114 w 126"/>
                <a:gd name="T93" fmla="*/ 94 h 200"/>
                <a:gd name="T94" fmla="*/ 120 w 126"/>
                <a:gd name="T95" fmla="*/ 88 h 200"/>
                <a:gd name="T96" fmla="*/ 120 w 126"/>
                <a:gd name="T97" fmla="*/ 80 h 200"/>
                <a:gd name="T98" fmla="*/ 124 w 126"/>
                <a:gd name="T99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200">
                  <a:moveTo>
                    <a:pt x="120" y="68"/>
                  </a:moveTo>
                  <a:lnTo>
                    <a:pt x="120" y="68"/>
                  </a:lnTo>
                  <a:lnTo>
                    <a:pt x="122" y="64"/>
                  </a:lnTo>
                  <a:lnTo>
                    <a:pt x="124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4" y="58"/>
                  </a:lnTo>
                  <a:lnTo>
                    <a:pt x="122" y="56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22" y="48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0" y="42"/>
                  </a:lnTo>
                  <a:lnTo>
                    <a:pt x="118" y="40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6" y="36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10" y="28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4"/>
                  </a:lnTo>
                  <a:lnTo>
                    <a:pt x="64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0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8" y="116"/>
                  </a:lnTo>
                  <a:lnTo>
                    <a:pt x="30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6" y="118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2" y="122"/>
                  </a:lnTo>
                  <a:lnTo>
                    <a:pt x="44" y="122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50" y="124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6" y="126"/>
                  </a:lnTo>
                  <a:lnTo>
                    <a:pt x="56" y="172"/>
                  </a:lnTo>
                  <a:lnTo>
                    <a:pt x="52" y="200"/>
                  </a:lnTo>
                  <a:lnTo>
                    <a:pt x="74" y="200"/>
                  </a:lnTo>
                  <a:lnTo>
                    <a:pt x="70" y="172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72" y="126"/>
                  </a:lnTo>
                  <a:lnTo>
                    <a:pt x="74" y="124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8" y="120"/>
                  </a:lnTo>
                  <a:lnTo>
                    <a:pt x="90" y="118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4" y="116"/>
                  </a:lnTo>
                  <a:lnTo>
                    <a:pt x="96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2"/>
                  </a:lnTo>
                  <a:lnTo>
                    <a:pt x="102" y="110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4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18" y="86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0" y="80"/>
                  </a:lnTo>
                  <a:lnTo>
                    <a:pt x="124" y="78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4" y="74"/>
                  </a:lnTo>
                  <a:lnTo>
                    <a:pt x="122" y="70"/>
                  </a:lnTo>
                  <a:lnTo>
                    <a:pt x="120" y="68"/>
                  </a:lnTo>
                  <a:lnTo>
                    <a:pt x="120" y="68"/>
                  </a:lnTo>
                  <a:close/>
                </a:path>
              </a:pathLst>
            </a:custGeom>
            <a:solidFill>
              <a:srgbClr val="2C83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397"/>
            <p:cNvSpPr>
              <a:spLocks/>
            </p:cNvSpPr>
            <p:nvPr/>
          </p:nvSpPr>
          <p:spPr bwMode="auto">
            <a:xfrm>
              <a:off x="6568077" y="3643151"/>
              <a:ext cx="174467" cy="287098"/>
            </a:xfrm>
            <a:custGeom>
              <a:avLst/>
              <a:gdLst>
                <a:gd name="T0" fmla="*/ 158 w 158"/>
                <a:gd name="T1" fmla="*/ 76 h 260"/>
                <a:gd name="T2" fmla="*/ 154 w 158"/>
                <a:gd name="T3" fmla="*/ 68 h 260"/>
                <a:gd name="T4" fmla="*/ 154 w 158"/>
                <a:gd name="T5" fmla="*/ 58 h 260"/>
                <a:gd name="T6" fmla="*/ 148 w 158"/>
                <a:gd name="T7" fmla="*/ 50 h 260"/>
                <a:gd name="T8" fmla="*/ 146 w 158"/>
                <a:gd name="T9" fmla="*/ 40 h 260"/>
                <a:gd name="T10" fmla="*/ 140 w 158"/>
                <a:gd name="T11" fmla="*/ 32 h 260"/>
                <a:gd name="T12" fmla="*/ 134 w 158"/>
                <a:gd name="T13" fmla="*/ 24 h 260"/>
                <a:gd name="T14" fmla="*/ 126 w 158"/>
                <a:gd name="T15" fmla="*/ 20 h 260"/>
                <a:gd name="T16" fmla="*/ 120 w 158"/>
                <a:gd name="T17" fmla="*/ 12 h 260"/>
                <a:gd name="T18" fmla="*/ 110 w 158"/>
                <a:gd name="T19" fmla="*/ 10 h 260"/>
                <a:gd name="T20" fmla="*/ 102 w 158"/>
                <a:gd name="T21" fmla="*/ 4 h 260"/>
                <a:gd name="T22" fmla="*/ 92 w 158"/>
                <a:gd name="T23" fmla="*/ 4 h 260"/>
                <a:gd name="T24" fmla="*/ 82 w 158"/>
                <a:gd name="T25" fmla="*/ 0 h 260"/>
                <a:gd name="T26" fmla="*/ 74 w 158"/>
                <a:gd name="T27" fmla="*/ 2 h 260"/>
                <a:gd name="T28" fmla="*/ 62 w 158"/>
                <a:gd name="T29" fmla="*/ 2 h 260"/>
                <a:gd name="T30" fmla="*/ 54 w 158"/>
                <a:gd name="T31" fmla="*/ 6 h 260"/>
                <a:gd name="T32" fmla="*/ 44 w 158"/>
                <a:gd name="T33" fmla="*/ 8 h 260"/>
                <a:gd name="T34" fmla="*/ 38 w 158"/>
                <a:gd name="T35" fmla="*/ 16 h 260"/>
                <a:gd name="T36" fmla="*/ 28 w 158"/>
                <a:gd name="T37" fmla="*/ 20 h 260"/>
                <a:gd name="T38" fmla="*/ 24 w 158"/>
                <a:gd name="T39" fmla="*/ 28 h 260"/>
                <a:gd name="T40" fmla="*/ 14 w 158"/>
                <a:gd name="T41" fmla="*/ 34 h 260"/>
                <a:gd name="T42" fmla="*/ 12 w 158"/>
                <a:gd name="T43" fmla="*/ 44 h 260"/>
                <a:gd name="T44" fmla="*/ 6 w 158"/>
                <a:gd name="T45" fmla="*/ 52 h 260"/>
                <a:gd name="T46" fmla="*/ 6 w 158"/>
                <a:gd name="T47" fmla="*/ 60 h 260"/>
                <a:gd name="T48" fmla="*/ 2 w 158"/>
                <a:gd name="T49" fmla="*/ 70 h 260"/>
                <a:gd name="T50" fmla="*/ 4 w 158"/>
                <a:gd name="T51" fmla="*/ 80 h 260"/>
                <a:gd name="T52" fmla="*/ 2 w 158"/>
                <a:gd name="T53" fmla="*/ 90 h 260"/>
                <a:gd name="T54" fmla="*/ 6 w 158"/>
                <a:gd name="T55" fmla="*/ 98 h 260"/>
                <a:gd name="T56" fmla="*/ 8 w 158"/>
                <a:gd name="T57" fmla="*/ 108 h 260"/>
                <a:gd name="T58" fmla="*/ 14 w 158"/>
                <a:gd name="T59" fmla="*/ 116 h 260"/>
                <a:gd name="T60" fmla="*/ 16 w 158"/>
                <a:gd name="T61" fmla="*/ 126 h 260"/>
                <a:gd name="T62" fmla="*/ 24 w 158"/>
                <a:gd name="T63" fmla="*/ 132 h 260"/>
                <a:gd name="T64" fmla="*/ 30 w 158"/>
                <a:gd name="T65" fmla="*/ 140 h 260"/>
                <a:gd name="T66" fmla="*/ 40 w 158"/>
                <a:gd name="T67" fmla="*/ 144 h 260"/>
                <a:gd name="T68" fmla="*/ 48 w 158"/>
                <a:gd name="T69" fmla="*/ 150 h 260"/>
                <a:gd name="T70" fmla="*/ 58 w 158"/>
                <a:gd name="T71" fmla="*/ 150 h 260"/>
                <a:gd name="T72" fmla="*/ 66 w 158"/>
                <a:gd name="T73" fmla="*/ 156 h 260"/>
                <a:gd name="T74" fmla="*/ 70 w 158"/>
                <a:gd name="T75" fmla="*/ 224 h 260"/>
                <a:gd name="T76" fmla="*/ 86 w 158"/>
                <a:gd name="T77" fmla="*/ 156 h 260"/>
                <a:gd name="T78" fmla="*/ 92 w 158"/>
                <a:gd name="T79" fmla="*/ 156 h 260"/>
                <a:gd name="T80" fmla="*/ 102 w 158"/>
                <a:gd name="T81" fmla="*/ 150 h 260"/>
                <a:gd name="T82" fmla="*/ 110 w 158"/>
                <a:gd name="T83" fmla="*/ 150 h 260"/>
                <a:gd name="T84" fmla="*/ 118 w 158"/>
                <a:gd name="T85" fmla="*/ 144 h 260"/>
                <a:gd name="T86" fmla="*/ 128 w 158"/>
                <a:gd name="T87" fmla="*/ 140 h 260"/>
                <a:gd name="T88" fmla="*/ 134 w 158"/>
                <a:gd name="T89" fmla="*/ 132 h 260"/>
                <a:gd name="T90" fmla="*/ 142 w 158"/>
                <a:gd name="T91" fmla="*/ 126 h 260"/>
                <a:gd name="T92" fmla="*/ 144 w 158"/>
                <a:gd name="T93" fmla="*/ 116 h 260"/>
                <a:gd name="T94" fmla="*/ 152 w 158"/>
                <a:gd name="T95" fmla="*/ 108 h 260"/>
                <a:gd name="T96" fmla="*/ 152 w 158"/>
                <a:gd name="T97" fmla="*/ 98 h 260"/>
                <a:gd name="T98" fmla="*/ 156 w 158"/>
                <a:gd name="T99" fmla="*/ 9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60">
                  <a:moveTo>
                    <a:pt x="152" y="82"/>
                  </a:moveTo>
                  <a:lnTo>
                    <a:pt x="152" y="82"/>
                  </a:lnTo>
                  <a:lnTo>
                    <a:pt x="154" y="80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6" y="70"/>
                  </a:lnTo>
                  <a:lnTo>
                    <a:pt x="154" y="68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52" y="60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2" y="52"/>
                  </a:lnTo>
                  <a:lnTo>
                    <a:pt x="148" y="5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0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6" y="28"/>
                  </a:lnTo>
                  <a:lnTo>
                    <a:pt x="134" y="24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4" y="8"/>
                  </a:lnTo>
                  <a:lnTo>
                    <a:pt x="110" y="10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2" y="4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6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86"/>
                  </a:lnTo>
                  <a:lnTo>
                    <a:pt x="2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8" y="104"/>
                  </a:lnTo>
                  <a:lnTo>
                    <a:pt x="8" y="108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10" y="114"/>
                  </a:lnTo>
                  <a:lnTo>
                    <a:pt x="14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2"/>
                  </a:lnTo>
                  <a:lnTo>
                    <a:pt x="16" y="126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4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40"/>
                  </a:lnTo>
                  <a:lnTo>
                    <a:pt x="32" y="142"/>
                  </a:lnTo>
                  <a:lnTo>
                    <a:pt x="32" y="142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6" y="146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4" y="152"/>
                  </a:lnTo>
                  <a:lnTo>
                    <a:pt x="58" y="150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4" y="152"/>
                  </a:lnTo>
                  <a:lnTo>
                    <a:pt x="66" y="156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2" y="156"/>
                  </a:lnTo>
                  <a:lnTo>
                    <a:pt x="70" y="224"/>
                  </a:lnTo>
                  <a:lnTo>
                    <a:pt x="66" y="260"/>
                  </a:lnTo>
                  <a:lnTo>
                    <a:pt x="94" y="260"/>
                  </a:lnTo>
                  <a:lnTo>
                    <a:pt x="88" y="224"/>
                  </a:lnTo>
                  <a:lnTo>
                    <a:pt x="86" y="156"/>
                  </a:lnTo>
                  <a:lnTo>
                    <a:pt x="86" y="156"/>
                  </a:lnTo>
                  <a:lnTo>
                    <a:pt x="90" y="158"/>
                  </a:lnTo>
                  <a:lnTo>
                    <a:pt x="90" y="158"/>
                  </a:lnTo>
                  <a:lnTo>
                    <a:pt x="92" y="156"/>
                  </a:lnTo>
                  <a:lnTo>
                    <a:pt x="94" y="152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102" y="150"/>
                  </a:lnTo>
                  <a:lnTo>
                    <a:pt x="104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0" y="150"/>
                  </a:lnTo>
                  <a:lnTo>
                    <a:pt x="112" y="146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8" y="140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4" y="132"/>
                  </a:lnTo>
                  <a:lnTo>
                    <a:pt x="138" y="130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26"/>
                  </a:lnTo>
                  <a:lnTo>
                    <a:pt x="142" y="122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16"/>
                  </a:lnTo>
                  <a:lnTo>
                    <a:pt x="148" y="114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52" y="108"/>
                  </a:lnTo>
                  <a:lnTo>
                    <a:pt x="150" y="10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52" y="98"/>
                  </a:lnTo>
                  <a:lnTo>
                    <a:pt x="156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0"/>
                  </a:lnTo>
                  <a:lnTo>
                    <a:pt x="154" y="86"/>
                  </a:lnTo>
                  <a:lnTo>
                    <a:pt x="152" y="82"/>
                  </a:lnTo>
                  <a:lnTo>
                    <a:pt x="152" y="82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398"/>
            <p:cNvSpPr>
              <a:spLocks/>
            </p:cNvSpPr>
            <p:nvPr/>
          </p:nvSpPr>
          <p:spPr bwMode="auto">
            <a:xfrm>
              <a:off x="6519491" y="3866204"/>
              <a:ext cx="205386" cy="64045"/>
            </a:xfrm>
            <a:custGeom>
              <a:avLst/>
              <a:gdLst>
                <a:gd name="T0" fmla="*/ 0 w 186"/>
                <a:gd name="T1" fmla="*/ 58 h 58"/>
                <a:gd name="T2" fmla="*/ 0 w 186"/>
                <a:gd name="T3" fmla="*/ 58 h 58"/>
                <a:gd name="T4" fmla="*/ 0 w 186"/>
                <a:gd name="T5" fmla="*/ 56 h 58"/>
                <a:gd name="T6" fmla="*/ 0 w 186"/>
                <a:gd name="T7" fmla="*/ 56 h 58"/>
                <a:gd name="T8" fmla="*/ 0 w 186"/>
                <a:gd name="T9" fmla="*/ 48 h 58"/>
                <a:gd name="T10" fmla="*/ 6 w 186"/>
                <a:gd name="T11" fmla="*/ 42 h 58"/>
                <a:gd name="T12" fmla="*/ 12 w 186"/>
                <a:gd name="T13" fmla="*/ 38 h 58"/>
                <a:gd name="T14" fmla="*/ 20 w 186"/>
                <a:gd name="T15" fmla="*/ 36 h 58"/>
                <a:gd name="T16" fmla="*/ 20 w 186"/>
                <a:gd name="T17" fmla="*/ 36 h 58"/>
                <a:gd name="T18" fmla="*/ 26 w 186"/>
                <a:gd name="T19" fmla="*/ 38 h 58"/>
                <a:gd name="T20" fmla="*/ 34 w 186"/>
                <a:gd name="T21" fmla="*/ 42 h 58"/>
                <a:gd name="T22" fmla="*/ 34 w 186"/>
                <a:gd name="T23" fmla="*/ 42 h 58"/>
                <a:gd name="T24" fmla="*/ 34 w 186"/>
                <a:gd name="T25" fmla="*/ 40 h 58"/>
                <a:gd name="T26" fmla="*/ 34 w 186"/>
                <a:gd name="T27" fmla="*/ 40 h 58"/>
                <a:gd name="T28" fmla="*/ 34 w 186"/>
                <a:gd name="T29" fmla="*/ 32 h 58"/>
                <a:gd name="T30" fmla="*/ 40 w 186"/>
                <a:gd name="T31" fmla="*/ 24 h 58"/>
                <a:gd name="T32" fmla="*/ 46 w 186"/>
                <a:gd name="T33" fmla="*/ 20 h 58"/>
                <a:gd name="T34" fmla="*/ 56 w 186"/>
                <a:gd name="T35" fmla="*/ 18 h 58"/>
                <a:gd name="T36" fmla="*/ 56 w 186"/>
                <a:gd name="T37" fmla="*/ 18 h 58"/>
                <a:gd name="T38" fmla="*/ 60 w 186"/>
                <a:gd name="T39" fmla="*/ 18 h 58"/>
                <a:gd name="T40" fmla="*/ 60 w 186"/>
                <a:gd name="T41" fmla="*/ 18 h 58"/>
                <a:gd name="T42" fmla="*/ 66 w 186"/>
                <a:gd name="T43" fmla="*/ 10 h 58"/>
                <a:gd name="T44" fmla="*/ 74 w 186"/>
                <a:gd name="T45" fmla="*/ 6 h 58"/>
                <a:gd name="T46" fmla="*/ 82 w 186"/>
                <a:gd name="T47" fmla="*/ 2 h 58"/>
                <a:gd name="T48" fmla="*/ 92 w 186"/>
                <a:gd name="T49" fmla="*/ 0 h 58"/>
                <a:gd name="T50" fmla="*/ 92 w 186"/>
                <a:gd name="T51" fmla="*/ 0 h 58"/>
                <a:gd name="T52" fmla="*/ 102 w 186"/>
                <a:gd name="T53" fmla="*/ 2 h 58"/>
                <a:gd name="T54" fmla="*/ 112 w 186"/>
                <a:gd name="T55" fmla="*/ 6 h 58"/>
                <a:gd name="T56" fmla="*/ 120 w 186"/>
                <a:gd name="T57" fmla="*/ 12 h 58"/>
                <a:gd name="T58" fmla="*/ 126 w 186"/>
                <a:gd name="T59" fmla="*/ 22 h 58"/>
                <a:gd name="T60" fmla="*/ 126 w 186"/>
                <a:gd name="T61" fmla="*/ 22 h 58"/>
                <a:gd name="T62" fmla="*/ 134 w 186"/>
                <a:gd name="T63" fmla="*/ 18 h 58"/>
                <a:gd name="T64" fmla="*/ 142 w 186"/>
                <a:gd name="T65" fmla="*/ 16 h 58"/>
                <a:gd name="T66" fmla="*/ 142 w 186"/>
                <a:gd name="T67" fmla="*/ 16 h 58"/>
                <a:gd name="T68" fmla="*/ 152 w 186"/>
                <a:gd name="T69" fmla="*/ 18 h 58"/>
                <a:gd name="T70" fmla="*/ 162 w 186"/>
                <a:gd name="T71" fmla="*/ 24 h 58"/>
                <a:gd name="T72" fmla="*/ 168 w 186"/>
                <a:gd name="T73" fmla="*/ 34 h 58"/>
                <a:gd name="T74" fmla="*/ 170 w 186"/>
                <a:gd name="T75" fmla="*/ 44 h 58"/>
                <a:gd name="T76" fmla="*/ 170 w 186"/>
                <a:gd name="T77" fmla="*/ 44 h 58"/>
                <a:gd name="T78" fmla="*/ 170 w 186"/>
                <a:gd name="T79" fmla="*/ 44 h 58"/>
                <a:gd name="T80" fmla="*/ 170 w 186"/>
                <a:gd name="T81" fmla="*/ 44 h 58"/>
                <a:gd name="T82" fmla="*/ 170 w 186"/>
                <a:gd name="T83" fmla="*/ 44 h 58"/>
                <a:gd name="T84" fmla="*/ 170 w 186"/>
                <a:gd name="T85" fmla="*/ 44 h 58"/>
                <a:gd name="T86" fmla="*/ 176 w 186"/>
                <a:gd name="T87" fmla="*/ 46 h 58"/>
                <a:gd name="T88" fmla="*/ 182 w 186"/>
                <a:gd name="T89" fmla="*/ 48 h 58"/>
                <a:gd name="T90" fmla="*/ 184 w 186"/>
                <a:gd name="T91" fmla="*/ 52 h 58"/>
                <a:gd name="T92" fmla="*/ 186 w 186"/>
                <a:gd name="T93" fmla="*/ 58 h 58"/>
                <a:gd name="T94" fmla="*/ 0 w 186"/>
                <a:gd name="T9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58">
                  <a:moveTo>
                    <a:pt x="0" y="58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6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2"/>
                  </a:lnTo>
                  <a:lnTo>
                    <a:pt x="40" y="24"/>
                  </a:lnTo>
                  <a:lnTo>
                    <a:pt x="46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6" y="10"/>
                  </a:lnTo>
                  <a:lnTo>
                    <a:pt x="74" y="6"/>
                  </a:lnTo>
                  <a:lnTo>
                    <a:pt x="8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2" y="6"/>
                  </a:lnTo>
                  <a:lnTo>
                    <a:pt x="120" y="1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34" y="18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52" y="18"/>
                  </a:lnTo>
                  <a:lnTo>
                    <a:pt x="162" y="24"/>
                  </a:lnTo>
                  <a:lnTo>
                    <a:pt x="168" y="3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6" y="46"/>
                  </a:lnTo>
                  <a:lnTo>
                    <a:pt x="182" y="48"/>
                  </a:lnTo>
                  <a:lnTo>
                    <a:pt x="184" y="52"/>
                  </a:lnTo>
                  <a:lnTo>
                    <a:pt x="186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399"/>
            <p:cNvSpPr>
              <a:spLocks/>
            </p:cNvSpPr>
            <p:nvPr/>
          </p:nvSpPr>
          <p:spPr bwMode="auto">
            <a:xfrm>
              <a:off x="6667457" y="3866204"/>
              <a:ext cx="205386" cy="64045"/>
            </a:xfrm>
            <a:custGeom>
              <a:avLst/>
              <a:gdLst>
                <a:gd name="T0" fmla="*/ 0 w 186"/>
                <a:gd name="T1" fmla="*/ 58 h 58"/>
                <a:gd name="T2" fmla="*/ 0 w 186"/>
                <a:gd name="T3" fmla="*/ 58 h 58"/>
                <a:gd name="T4" fmla="*/ 0 w 186"/>
                <a:gd name="T5" fmla="*/ 56 h 58"/>
                <a:gd name="T6" fmla="*/ 0 w 186"/>
                <a:gd name="T7" fmla="*/ 56 h 58"/>
                <a:gd name="T8" fmla="*/ 2 w 186"/>
                <a:gd name="T9" fmla="*/ 48 h 58"/>
                <a:gd name="T10" fmla="*/ 6 w 186"/>
                <a:gd name="T11" fmla="*/ 42 h 58"/>
                <a:gd name="T12" fmla="*/ 12 w 186"/>
                <a:gd name="T13" fmla="*/ 38 h 58"/>
                <a:gd name="T14" fmla="*/ 20 w 186"/>
                <a:gd name="T15" fmla="*/ 36 h 58"/>
                <a:gd name="T16" fmla="*/ 20 w 186"/>
                <a:gd name="T17" fmla="*/ 36 h 58"/>
                <a:gd name="T18" fmla="*/ 28 w 186"/>
                <a:gd name="T19" fmla="*/ 38 h 58"/>
                <a:gd name="T20" fmla="*/ 34 w 186"/>
                <a:gd name="T21" fmla="*/ 42 h 58"/>
                <a:gd name="T22" fmla="*/ 34 w 186"/>
                <a:gd name="T23" fmla="*/ 42 h 58"/>
                <a:gd name="T24" fmla="*/ 34 w 186"/>
                <a:gd name="T25" fmla="*/ 40 h 58"/>
                <a:gd name="T26" fmla="*/ 34 w 186"/>
                <a:gd name="T27" fmla="*/ 40 h 58"/>
                <a:gd name="T28" fmla="*/ 36 w 186"/>
                <a:gd name="T29" fmla="*/ 32 h 58"/>
                <a:gd name="T30" fmla="*/ 40 w 186"/>
                <a:gd name="T31" fmla="*/ 24 h 58"/>
                <a:gd name="T32" fmla="*/ 48 w 186"/>
                <a:gd name="T33" fmla="*/ 20 h 58"/>
                <a:gd name="T34" fmla="*/ 56 w 186"/>
                <a:gd name="T35" fmla="*/ 18 h 58"/>
                <a:gd name="T36" fmla="*/ 56 w 186"/>
                <a:gd name="T37" fmla="*/ 18 h 58"/>
                <a:gd name="T38" fmla="*/ 60 w 186"/>
                <a:gd name="T39" fmla="*/ 18 h 58"/>
                <a:gd name="T40" fmla="*/ 60 w 186"/>
                <a:gd name="T41" fmla="*/ 18 h 58"/>
                <a:gd name="T42" fmla="*/ 66 w 186"/>
                <a:gd name="T43" fmla="*/ 10 h 58"/>
                <a:gd name="T44" fmla="*/ 74 w 186"/>
                <a:gd name="T45" fmla="*/ 6 h 58"/>
                <a:gd name="T46" fmla="*/ 84 w 186"/>
                <a:gd name="T47" fmla="*/ 2 h 58"/>
                <a:gd name="T48" fmla="*/ 94 w 186"/>
                <a:gd name="T49" fmla="*/ 0 h 58"/>
                <a:gd name="T50" fmla="*/ 94 w 186"/>
                <a:gd name="T51" fmla="*/ 0 h 58"/>
                <a:gd name="T52" fmla="*/ 104 w 186"/>
                <a:gd name="T53" fmla="*/ 2 h 58"/>
                <a:gd name="T54" fmla="*/ 114 w 186"/>
                <a:gd name="T55" fmla="*/ 6 h 58"/>
                <a:gd name="T56" fmla="*/ 122 w 186"/>
                <a:gd name="T57" fmla="*/ 12 h 58"/>
                <a:gd name="T58" fmla="*/ 128 w 186"/>
                <a:gd name="T59" fmla="*/ 22 h 58"/>
                <a:gd name="T60" fmla="*/ 128 w 186"/>
                <a:gd name="T61" fmla="*/ 22 h 58"/>
                <a:gd name="T62" fmla="*/ 134 w 186"/>
                <a:gd name="T63" fmla="*/ 18 h 58"/>
                <a:gd name="T64" fmla="*/ 144 w 186"/>
                <a:gd name="T65" fmla="*/ 16 h 58"/>
                <a:gd name="T66" fmla="*/ 144 w 186"/>
                <a:gd name="T67" fmla="*/ 16 h 58"/>
                <a:gd name="T68" fmla="*/ 154 w 186"/>
                <a:gd name="T69" fmla="*/ 18 h 58"/>
                <a:gd name="T70" fmla="*/ 162 w 186"/>
                <a:gd name="T71" fmla="*/ 24 h 58"/>
                <a:gd name="T72" fmla="*/ 168 w 186"/>
                <a:gd name="T73" fmla="*/ 34 h 58"/>
                <a:gd name="T74" fmla="*/ 170 w 186"/>
                <a:gd name="T75" fmla="*/ 44 h 58"/>
                <a:gd name="T76" fmla="*/ 170 w 186"/>
                <a:gd name="T77" fmla="*/ 44 h 58"/>
                <a:gd name="T78" fmla="*/ 170 w 186"/>
                <a:gd name="T79" fmla="*/ 44 h 58"/>
                <a:gd name="T80" fmla="*/ 170 w 186"/>
                <a:gd name="T81" fmla="*/ 44 h 58"/>
                <a:gd name="T82" fmla="*/ 172 w 186"/>
                <a:gd name="T83" fmla="*/ 44 h 58"/>
                <a:gd name="T84" fmla="*/ 172 w 186"/>
                <a:gd name="T85" fmla="*/ 44 h 58"/>
                <a:gd name="T86" fmla="*/ 178 w 186"/>
                <a:gd name="T87" fmla="*/ 46 h 58"/>
                <a:gd name="T88" fmla="*/ 182 w 186"/>
                <a:gd name="T89" fmla="*/ 48 h 58"/>
                <a:gd name="T90" fmla="*/ 186 w 186"/>
                <a:gd name="T91" fmla="*/ 52 h 58"/>
                <a:gd name="T92" fmla="*/ 186 w 186"/>
                <a:gd name="T93" fmla="*/ 58 h 58"/>
                <a:gd name="T94" fmla="*/ 0 w 186"/>
                <a:gd name="T9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58">
                  <a:moveTo>
                    <a:pt x="0" y="58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8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2"/>
                  </a:lnTo>
                  <a:lnTo>
                    <a:pt x="40" y="24"/>
                  </a:lnTo>
                  <a:lnTo>
                    <a:pt x="48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6" y="10"/>
                  </a:lnTo>
                  <a:lnTo>
                    <a:pt x="74" y="6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4" y="6"/>
                  </a:lnTo>
                  <a:lnTo>
                    <a:pt x="122" y="12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34" y="18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4" y="18"/>
                  </a:lnTo>
                  <a:lnTo>
                    <a:pt x="162" y="24"/>
                  </a:lnTo>
                  <a:lnTo>
                    <a:pt x="168" y="3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4"/>
                  </a:lnTo>
                  <a:lnTo>
                    <a:pt x="178" y="46"/>
                  </a:lnTo>
                  <a:lnTo>
                    <a:pt x="182" y="48"/>
                  </a:lnTo>
                  <a:lnTo>
                    <a:pt x="186" y="52"/>
                  </a:lnTo>
                  <a:lnTo>
                    <a:pt x="186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400"/>
            <p:cNvSpPr>
              <a:spLocks/>
            </p:cNvSpPr>
            <p:nvPr/>
          </p:nvSpPr>
          <p:spPr bwMode="auto">
            <a:xfrm>
              <a:off x="6760212" y="3866204"/>
              <a:ext cx="205386" cy="64045"/>
            </a:xfrm>
            <a:custGeom>
              <a:avLst/>
              <a:gdLst>
                <a:gd name="T0" fmla="*/ 0 w 186"/>
                <a:gd name="T1" fmla="*/ 58 h 58"/>
                <a:gd name="T2" fmla="*/ 0 w 186"/>
                <a:gd name="T3" fmla="*/ 58 h 58"/>
                <a:gd name="T4" fmla="*/ 0 w 186"/>
                <a:gd name="T5" fmla="*/ 56 h 58"/>
                <a:gd name="T6" fmla="*/ 0 w 186"/>
                <a:gd name="T7" fmla="*/ 56 h 58"/>
                <a:gd name="T8" fmla="*/ 0 w 186"/>
                <a:gd name="T9" fmla="*/ 48 h 58"/>
                <a:gd name="T10" fmla="*/ 6 w 186"/>
                <a:gd name="T11" fmla="*/ 42 h 58"/>
                <a:gd name="T12" fmla="*/ 12 w 186"/>
                <a:gd name="T13" fmla="*/ 38 h 58"/>
                <a:gd name="T14" fmla="*/ 20 w 186"/>
                <a:gd name="T15" fmla="*/ 36 h 58"/>
                <a:gd name="T16" fmla="*/ 20 w 186"/>
                <a:gd name="T17" fmla="*/ 36 h 58"/>
                <a:gd name="T18" fmla="*/ 28 w 186"/>
                <a:gd name="T19" fmla="*/ 38 h 58"/>
                <a:gd name="T20" fmla="*/ 34 w 186"/>
                <a:gd name="T21" fmla="*/ 42 h 58"/>
                <a:gd name="T22" fmla="*/ 34 w 186"/>
                <a:gd name="T23" fmla="*/ 42 h 58"/>
                <a:gd name="T24" fmla="*/ 34 w 186"/>
                <a:gd name="T25" fmla="*/ 40 h 58"/>
                <a:gd name="T26" fmla="*/ 34 w 186"/>
                <a:gd name="T27" fmla="*/ 40 h 58"/>
                <a:gd name="T28" fmla="*/ 36 w 186"/>
                <a:gd name="T29" fmla="*/ 32 h 58"/>
                <a:gd name="T30" fmla="*/ 40 w 186"/>
                <a:gd name="T31" fmla="*/ 24 h 58"/>
                <a:gd name="T32" fmla="*/ 46 w 186"/>
                <a:gd name="T33" fmla="*/ 20 h 58"/>
                <a:gd name="T34" fmla="*/ 56 w 186"/>
                <a:gd name="T35" fmla="*/ 18 h 58"/>
                <a:gd name="T36" fmla="*/ 56 w 186"/>
                <a:gd name="T37" fmla="*/ 18 h 58"/>
                <a:gd name="T38" fmla="*/ 60 w 186"/>
                <a:gd name="T39" fmla="*/ 18 h 58"/>
                <a:gd name="T40" fmla="*/ 60 w 186"/>
                <a:gd name="T41" fmla="*/ 18 h 58"/>
                <a:gd name="T42" fmla="*/ 66 w 186"/>
                <a:gd name="T43" fmla="*/ 10 h 58"/>
                <a:gd name="T44" fmla="*/ 74 w 186"/>
                <a:gd name="T45" fmla="*/ 6 h 58"/>
                <a:gd name="T46" fmla="*/ 82 w 186"/>
                <a:gd name="T47" fmla="*/ 2 h 58"/>
                <a:gd name="T48" fmla="*/ 92 w 186"/>
                <a:gd name="T49" fmla="*/ 0 h 58"/>
                <a:gd name="T50" fmla="*/ 92 w 186"/>
                <a:gd name="T51" fmla="*/ 0 h 58"/>
                <a:gd name="T52" fmla="*/ 102 w 186"/>
                <a:gd name="T53" fmla="*/ 2 h 58"/>
                <a:gd name="T54" fmla="*/ 112 w 186"/>
                <a:gd name="T55" fmla="*/ 6 h 58"/>
                <a:gd name="T56" fmla="*/ 120 w 186"/>
                <a:gd name="T57" fmla="*/ 12 h 58"/>
                <a:gd name="T58" fmla="*/ 126 w 186"/>
                <a:gd name="T59" fmla="*/ 22 h 58"/>
                <a:gd name="T60" fmla="*/ 126 w 186"/>
                <a:gd name="T61" fmla="*/ 22 h 58"/>
                <a:gd name="T62" fmla="*/ 134 w 186"/>
                <a:gd name="T63" fmla="*/ 18 h 58"/>
                <a:gd name="T64" fmla="*/ 142 w 186"/>
                <a:gd name="T65" fmla="*/ 16 h 58"/>
                <a:gd name="T66" fmla="*/ 142 w 186"/>
                <a:gd name="T67" fmla="*/ 16 h 58"/>
                <a:gd name="T68" fmla="*/ 152 w 186"/>
                <a:gd name="T69" fmla="*/ 18 h 58"/>
                <a:gd name="T70" fmla="*/ 162 w 186"/>
                <a:gd name="T71" fmla="*/ 24 h 58"/>
                <a:gd name="T72" fmla="*/ 168 w 186"/>
                <a:gd name="T73" fmla="*/ 34 h 58"/>
                <a:gd name="T74" fmla="*/ 170 w 186"/>
                <a:gd name="T75" fmla="*/ 44 h 58"/>
                <a:gd name="T76" fmla="*/ 170 w 186"/>
                <a:gd name="T77" fmla="*/ 44 h 58"/>
                <a:gd name="T78" fmla="*/ 170 w 186"/>
                <a:gd name="T79" fmla="*/ 44 h 58"/>
                <a:gd name="T80" fmla="*/ 170 w 186"/>
                <a:gd name="T81" fmla="*/ 44 h 58"/>
                <a:gd name="T82" fmla="*/ 170 w 186"/>
                <a:gd name="T83" fmla="*/ 44 h 58"/>
                <a:gd name="T84" fmla="*/ 170 w 186"/>
                <a:gd name="T85" fmla="*/ 44 h 58"/>
                <a:gd name="T86" fmla="*/ 176 w 186"/>
                <a:gd name="T87" fmla="*/ 46 h 58"/>
                <a:gd name="T88" fmla="*/ 182 w 186"/>
                <a:gd name="T89" fmla="*/ 48 h 58"/>
                <a:gd name="T90" fmla="*/ 184 w 186"/>
                <a:gd name="T91" fmla="*/ 52 h 58"/>
                <a:gd name="T92" fmla="*/ 186 w 186"/>
                <a:gd name="T93" fmla="*/ 58 h 58"/>
                <a:gd name="T94" fmla="*/ 0 w 186"/>
                <a:gd name="T9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58">
                  <a:moveTo>
                    <a:pt x="0" y="58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8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2"/>
                  </a:lnTo>
                  <a:lnTo>
                    <a:pt x="40" y="24"/>
                  </a:lnTo>
                  <a:lnTo>
                    <a:pt x="46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6" y="10"/>
                  </a:lnTo>
                  <a:lnTo>
                    <a:pt x="74" y="6"/>
                  </a:lnTo>
                  <a:lnTo>
                    <a:pt x="8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2" y="6"/>
                  </a:lnTo>
                  <a:lnTo>
                    <a:pt x="120" y="1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34" y="18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52" y="18"/>
                  </a:lnTo>
                  <a:lnTo>
                    <a:pt x="162" y="24"/>
                  </a:lnTo>
                  <a:lnTo>
                    <a:pt x="168" y="3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6" y="46"/>
                  </a:lnTo>
                  <a:lnTo>
                    <a:pt x="182" y="48"/>
                  </a:lnTo>
                  <a:lnTo>
                    <a:pt x="184" y="52"/>
                  </a:lnTo>
                  <a:lnTo>
                    <a:pt x="186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401"/>
            <p:cNvSpPr>
              <a:spLocks/>
            </p:cNvSpPr>
            <p:nvPr/>
          </p:nvSpPr>
          <p:spPr bwMode="auto">
            <a:xfrm>
              <a:off x="6879468" y="3866204"/>
              <a:ext cx="205386" cy="64045"/>
            </a:xfrm>
            <a:custGeom>
              <a:avLst/>
              <a:gdLst>
                <a:gd name="T0" fmla="*/ 0 w 186"/>
                <a:gd name="T1" fmla="*/ 58 h 58"/>
                <a:gd name="T2" fmla="*/ 0 w 186"/>
                <a:gd name="T3" fmla="*/ 58 h 58"/>
                <a:gd name="T4" fmla="*/ 0 w 186"/>
                <a:gd name="T5" fmla="*/ 56 h 58"/>
                <a:gd name="T6" fmla="*/ 0 w 186"/>
                <a:gd name="T7" fmla="*/ 56 h 58"/>
                <a:gd name="T8" fmla="*/ 2 w 186"/>
                <a:gd name="T9" fmla="*/ 48 h 58"/>
                <a:gd name="T10" fmla="*/ 6 w 186"/>
                <a:gd name="T11" fmla="*/ 42 h 58"/>
                <a:gd name="T12" fmla="*/ 12 w 186"/>
                <a:gd name="T13" fmla="*/ 38 h 58"/>
                <a:gd name="T14" fmla="*/ 20 w 186"/>
                <a:gd name="T15" fmla="*/ 36 h 58"/>
                <a:gd name="T16" fmla="*/ 20 w 186"/>
                <a:gd name="T17" fmla="*/ 36 h 58"/>
                <a:gd name="T18" fmla="*/ 28 w 186"/>
                <a:gd name="T19" fmla="*/ 38 h 58"/>
                <a:gd name="T20" fmla="*/ 34 w 186"/>
                <a:gd name="T21" fmla="*/ 42 h 58"/>
                <a:gd name="T22" fmla="*/ 34 w 186"/>
                <a:gd name="T23" fmla="*/ 42 h 58"/>
                <a:gd name="T24" fmla="*/ 34 w 186"/>
                <a:gd name="T25" fmla="*/ 40 h 58"/>
                <a:gd name="T26" fmla="*/ 34 w 186"/>
                <a:gd name="T27" fmla="*/ 40 h 58"/>
                <a:gd name="T28" fmla="*/ 36 w 186"/>
                <a:gd name="T29" fmla="*/ 32 h 58"/>
                <a:gd name="T30" fmla="*/ 40 w 186"/>
                <a:gd name="T31" fmla="*/ 24 h 58"/>
                <a:gd name="T32" fmla="*/ 48 w 186"/>
                <a:gd name="T33" fmla="*/ 20 h 58"/>
                <a:gd name="T34" fmla="*/ 56 w 186"/>
                <a:gd name="T35" fmla="*/ 18 h 58"/>
                <a:gd name="T36" fmla="*/ 56 w 186"/>
                <a:gd name="T37" fmla="*/ 18 h 58"/>
                <a:gd name="T38" fmla="*/ 60 w 186"/>
                <a:gd name="T39" fmla="*/ 18 h 58"/>
                <a:gd name="T40" fmla="*/ 60 w 186"/>
                <a:gd name="T41" fmla="*/ 18 h 58"/>
                <a:gd name="T42" fmla="*/ 66 w 186"/>
                <a:gd name="T43" fmla="*/ 10 h 58"/>
                <a:gd name="T44" fmla="*/ 74 w 186"/>
                <a:gd name="T45" fmla="*/ 6 h 58"/>
                <a:gd name="T46" fmla="*/ 84 w 186"/>
                <a:gd name="T47" fmla="*/ 2 h 58"/>
                <a:gd name="T48" fmla="*/ 94 w 186"/>
                <a:gd name="T49" fmla="*/ 0 h 58"/>
                <a:gd name="T50" fmla="*/ 94 w 186"/>
                <a:gd name="T51" fmla="*/ 0 h 58"/>
                <a:gd name="T52" fmla="*/ 104 w 186"/>
                <a:gd name="T53" fmla="*/ 2 h 58"/>
                <a:gd name="T54" fmla="*/ 114 w 186"/>
                <a:gd name="T55" fmla="*/ 6 h 58"/>
                <a:gd name="T56" fmla="*/ 122 w 186"/>
                <a:gd name="T57" fmla="*/ 12 h 58"/>
                <a:gd name="T58" fmla="*/ 128 w 186"/>
                <a:gd name="T59" fmla="*/ 22 h 58"/>
                <a:gd name="T60" fmla="*/ 128 w 186"/>
                <a:gd name="T61" fmla="*/ 22 h 58"/>
                <a:gd name="T62" fmla="*/ 134 w 186"/>
                <a:gd name="T63" fmla="*/ 18 h 58"/>
                <a:gd name="T64" fmla="*/ 144 w 186"/>
                <a:gd name="T65" fmla="*/ 16 h 58"/>
                <a:gd name="T66" fmla="*/ 144 w 186"/>
                <a:gd name="T67" fmla="*/ 16 h 58"/>
                <a:gd name="T68" fmla="*/ 154 w 186"/>
                <a:gd name="T69" fmla="*/ 18 h 58"/>
                <a:gd name="T70" fmla="*/ 162 w 186"/>
                <a:gd name="T71" fmla="*/ 24 h 58"/>
                <a:gd name="T72" fmla="*/ 168 w 186"/>
                <a:gd name="T73" fmla="*/ 34 h 58"/>
                <a:gd name="T74" fmla="*/ 170 w 186"/>
                <a:gd name="T75" fmla="*/ 44 h 58"/>
                <a:gd name="T76" fmla="*/ 170 w 186"/>
                <a:gd name="T77" fmla="*/ 44 h 58"/>
                <a:gd name="T78" fmla="*/ 170 w 186"/>
                <a:gd name="T79" fmla="*/ 44 h 58"/>
                <a:gd name="T80" fmla="*/ 170 w 186"/>
                <a:gd name="T81" fmla="*/ 44 h 58"/>
                <a:gd name="T82" fmla="*/ 172 w 186"/>
                <a:gd name="T83" fmla="*/ 44 h 58"/>
                <a:gd name="T84" fmla="*/ 172 w 186"/>
                <a:gd name="T85" fmla="*/ 44 h 58"/>
                <a:gd name="T86" fmla="*/ 178 w 186"/>
                <a:gd name="T87" fmla="*/ 46 h 58"/>
                <a:gd name="T88" fmla="*/ 182 w 186"/>
                <a:gd name="T89" fmla="*/ 48 h 58"/>
                <a:gd name="T90" fmla="*/ 186 w 186"/>
                <a:gd name="T91" fmla="*/ 52 h 58"/>
                <a:gd name="T92" fmla="*/ 186 w 186"/>
                <a:gd name="T93" fmla="*/ 58 h 58"/>
                <a:gd name="T94" fmla="*/ 0 w 186"/>
                <a:gd name="T9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58">
                  <a:moveTo>
                    <a:pt x="0" y="58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8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2"/>
                  </a:lnTo>
                  <a:lnTo>
                    <a:pt x="40" y="24"/>
                  </a:lnTo>
                  <a:lnTo>
                    <a:pt x="48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6" y="10"/>
                  </a:lnTo>
                  <a:lnTo>
                    <a:pt x="74" y="6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4" y="6"/>
                  </a:lnTo>
                  <a:lnTo>
                    <a:pt x="122" y="12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34" y="18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4" y="18"/>
                  </a:lnTo>
                  <a:lnTo>
                    <a:pt x="162" y="24"/>
                  </a:lnTo>
                  <a:lnTo>
                    <a:pt x="168" y="3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4"/>
                  </a:lnTo>
                  <a:lnTo>
                    <a:pt x="178" y="46"/>
                  </a:lnTo>
                  <a:lnTo>
                    <a:pt x="182" y="48"/>
                  </a:lnTo>
                  <a:lnTo>
                    <a:pt x="186" y="52"/>
                  </a:lnTo>
                  <a:lnTo>
                    <a:pt x="186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8DC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0" name="Rectangle 48"/>
          <p:cNvSpPr>
            <a:spLocks noChangeArrowheads="1"/>
          </p:cNvSpPr>
          <p:nvPr/>
        </p:nvSpPr>
        <p:spPr bwMode="auto">
          <a:xfrm>
            <a:off x="4371083" y="3449588"/>
            <a:ext cx="2302586" cy="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BIM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Модели и данные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83" name="Группа 382"/>
          <p:cNvGrpSpPr/>
          <p:nvPr/>
        </p:nvGrpSpPr>
        <p:grpSpPr>
          <a:xfrm>
            <a:off x="4031006" y="4099985"/>
            <a:ext cx="576000" cy="576000"/>
            <a:chOff x="784225" y="2173288"/>
            <a:chExt cx="1008063" cy="1000125"/>
          </a:xfrm>
          <a:solidFill>
            <a:schemeClr val="accent2"/>
          </a:solidFill>
        </p:grpSpPr>
        <p:sp>
          <p:nvSpPr>
            <p:cNvPr id="384" name="Rectangle 16"/>
            <p:cNvSpPr>
              <a:spLocks noChangeArrowheads="1"/>
            </p:cNvSpPr>
            <p:nvPr/>
          </p:nvSpPr>
          <p:spPr bwMode="auto">
            <a:xfrm>
              <a:off x="952500" y="2765426"/>
              <a:ext cx="158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17"/>
            <p:cNvSpPr>
              <a:spLocks/>
            </p:cNvSpPr>
            <p:nvPr/>
          </p:nvSpPr>
          <p:spPr bwMode="auto">
            <a:xfrm>
              <a:off x="952500" y="2632076"/>
              <a:ext cx="19050" cy="133350"/>
            </a:xfrm>
            <a:custGeom>
              <a:avLst/>
              <a:gdLst>
                <a:gd name="T0" fmla="*/ 0 w 74"/>
                <a:gd name="T1" fmla="*/ 0 h 504"/>
                <a:gd name="T2" fmla="*/ 74 w 74"/>
                <a:gd name="T3" fmla="*/ 73 h 504"/>
                <a:gd name="T4" fmla="*/ 74 w 74"/>
                <a:gd name="T5" fmla="*/ 504 h 504"/>
                <a:gd name="T6" fmla="*/ 0 w 74"/>
                <a:gd name="T7" fmla="*/ 430 h 504"/>
                <a:gd name="T8" fmla="*/ 0 w 74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04">
                  <a:moveTo>
                    <a:pt x="0" y="0"/>
                  </a:moveTo>
                  <a:lnTo>
                    <a:pt x="74" y="73"/>
                  </a:lnTo>
                  <a:lnTo>
                    <a:pt x="74" y="50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18"/>
            <p:cNvSpPr>
              <a:spLocks/>
            </p:cNvSpPr>
            <p:nvPr/>
          </p:nvSpPr>
          <p:spPr bwMode="auto">
            <a:xfrm>
              <a:off x="933450" y="2479676"/>
              <a:ext cx="176213" cy="174625"/>
            </a:xfrm>
            <a:custGeom>
              <a:avLst/>
              <a:gdLst>
                <a:gd name="T0" fmla="*/ 332 w 663"/>
                <a:gd name="T1" fmla="*/ 0 h 659"/>
                <a:gd name="T2" fmla="*/ 663 w 663"/>
                <a:gd name="T3" fmla="*/ 330 h 659"/>
                <a:gd name="T4" fmla="*/ 332 w 663"/>
                <a:gd name="T5" fmla="*/ 659 h 659"/>
                <a:gd name="T6" fmla="*/ 0 w 663"/>
                <a:gd name="T7" fmla="*/ 330 h 659"/>
                <a:gd name="T8" fmla="*/ 332 w 663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659">
                  <a:moveTo>
                    <a:pt x="332" y="0"/>
                  </a:moveTo>
                  <a:lnTo>
                    <a:pt x="663" y="330"/>
                  </a:lnTo>
                  <a:lnTo>
                    <a:pt x="332" y="659"/>
                  </a:lnTo>
                  <a:lnTo>
                    <a:pt x="0" y="330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19"/>
            <p:cNvSpPr>
              <a:spLocks/>
            </p:cNvSpPr>
            <p:nvPr/>
          </p:nvSpPr>
          <p:spPr bwMode="auto">
            <a:xfrm>
              <a:off x="985838" y="2665413"/>
              <a:ext cx="19050" cy="133350"/>
            </a:xfrm>
            <a:custGeom>
              <a:avLst/>
              <a:gdLst>
                <a:gd name="T0" fmla="*/ 0 w 74"/>
                <a:gd name="T1" fmla="*/ 0 h 507"/>
                <a:gd name="T2" fmla="*/ 74 w 74"/>
                <a:gd name="T3" fmla="*/ 73 h 507"/>
                <a:gd name="T4" fmla="*/ 74 w 74"/>
                <a:gd name="T5" fmla="*/ 507 h 507"/>
                <a:gd name="T6" fmla="*/ 72 w 74"/>
                <a:gd name="T7" fmla="*/ 507 h 507"/>
                <a:gd name="T8" fmla="*/ 0 w 74"/>
                <a:gd name="T9" fmla="*/ 432 h 507"/>
                <a:gd name="T10" fmla="*/ 0 w 7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07">
                  <a:moveTo>
                    <a:pt x="0" y="0"/>
                  </a:moveTo>
                  <a:lnTo>
                    <a:pt x="74" y="73"/>
                  </a:lnTo>
                  <a:lnTo>
                    <a:pt x="74" y="507"/>
                  </a:lnTo>
                  <a:lnTo>
                    <a:pt x="72" y="507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20"/>
            <p:cNvSpPr>
              <a:spLocks/>
            </p:cNvSpPr>
            <p:nvPr/>
          </p:nvSpPr>
          <p:spPr bwMode="auto">
            <a:xfrm>
              <a:off x="919163" y="2598738"/>
              <a:ext cx="20638" cy="133350"/>
            </a:xfrm>
            <a:custGeom>
              <a:avLst/>
              <a:gdLst>
                <a:gd name="T0" fmla="*/ 0 w 74"/>
                <a:gd name="T1" fmla="*/ 0 h 504"/>
                <a:gd name="T2" fmla="*/ 74 w 74"/>
                <a:gd name="T3" fmla="*/ 73 h 504"/>
                <a:gd name="T4" fmla="*/ 74 w 74"/>
                <a:gd name="T5" fmla="*/ 504 h 504"/>
                <a:gd name="T6" fmla="*/ 0 w 74"/>
                <a:gd name="T7" fmla="*/ 430 h 504"/>
                <a:gd name="T8" fmla="*/ 0 w 74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04">
                  <a:moveTo>
                    <a:pt x="0" y="0"/>
                  </a:moveTo>
                  <a:lnTo>
                    <a:pt x="74" y="73"/>
                  </a:lnTo>
                  <a:lnTo>
                    <a:pt x="74" y="504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21"/>
            <p:cNvSpPr>
              <a:spLocks/>
            </p:cNvSpPr>
            <p:nvPr/>
          </p:nvSpPr>
          <p:spPr bwMode="auto">
            <a:xfrm>
              <a:off x="1165225" y="2508251"/>
              <a:ext cx="19050" cy="46038"/>
            </a:xfrm>
            <a:custGeom>
              <a:avLst/>
              <a:gdLst>
                <a:gd name="T0" fmla="*/ 1 w 73"/>
                <a:gd name="T1" fmla="*/ 0 h 174"/>
                <a:gd name="T2" fmla="*/ 71 w 73"/>
                <a:gd name="T3" fmla="*/ 71 h 174"/>
                <a:gd name="T4" fmla="*/ 71 w 73"/>
                <a:gd name="T5" fmla="*/ 173 h 174"/>
                <a:gd name="T6" fmla="*/ 73 w 73"/>
                <a:gd name="T7" fmla="*/ 174 h 174"/>
                <a:gd name="T8" fmla="*/ 73 w 73"/>
                <a:gd name="T9" fmla="*/ 174 h 174"/>
                <a:gd name="T10" fmla="*/ 0 w 73"/>
                <a:gd name="T11" fmla="*/ 103 h 174"/>
                <a:gd name="T12" fmla="*/ 0 w 73"/>
                <a:gd name="T13" fmla="*/ 1 h 174"/>
                <a:gd name="T14" fmla="*/ 1 w 73"/>
                <a:gd name="T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74">
                  <a:moveTo>
                    <a:pt x="1" y="0"/>
                  </a:moveTo>
                  <a:lnTo>
                    <a:pt x="71" y="71"/>
                  </a:lnTo>
                  <a:lnTo>
                    <a:pt x="71" y="173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0" y="10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22"/>
            <p:cNvSpPr>
              <a:spLocks/>
            </p:cNvSpPr>
            <p:nvPr/>
          </p:nvSpPr>
          <p:spPr bwMode="auto">
            <a:xfrm>
              <a:off x="1174750" y="2346326"/>
              <a:ext cx="50800" cy="50800"/>
            </a:xfrm>
            <a:custGeom>
              <a:avLst/>
              <a:gdLst>
                <a:gd name="T0" fmla="*/ 95 w 191"/>
                <a:gd name="T1" fmla="*/ 0 h 189"/>
                <a:gd name="T2" fmla="*/ 191 w 191"/>
                <a:gd name="T3" fmla="*/ 95 h 189"/>
                <a:gd name="T4" fmla="*/ 95 w 191"/>
                <a:gd name="T5" fmla="*/ 189 h 189"/>
                <a:gd name="T6" fmla="*/ 0 w 191"/>
                <a:gd name="T7" fmla="*/ 95 h 189"/>
                <a:gd name="T8" fmla="*/ 95 w 191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5" y="0"/>
                  </a:moveTo>
                  <a:lnTo>
                    <a:pt x="191" y="95"/>
                  </a:lnTo>
                  <a:lnTo>
                    <a:pt x="95" y="189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23"/>
            <p:cNvSpPr>
              <a:spLocks/>
            </p:cNvSpPr>
            <p:nvPr/>
          </p:nvSpPr>
          <p:spPr bwMode="auto">
            <a:xfrm>
              <a:off x="1287463" y="2543176"/>
              <a:ext cx="215900" cy="260350"/>
            </a:xfrm>
            <a:custGeom>
              <a:avLst/>
              <a:gdLst>
                <a:gd name="T0" fmla="*/ 321 w 815"/>
                <a:gd name="T1" fmla="*/ 0 h 984"/>
                <a:gd name="T2" fmla="*/ 373 w 815"/>
                <a:gd name="T3" fmla="*/ 2 h 984"/>
                <a:gd name="T4" fmla="*/ 422 w 815"/>
                <a:gd name="T5" fmla="*/ 10 h 984"/>
                <a:gd name="T6" fmla="*/ 470 w 815"/>
                <a:gd name="T7" fmla="*/ 22 h 984"/>
                <a:gd name="T8" fmla="*/ 516 w 815"/>
                <a:gd name="T9" fmla="*/ 39 h 984"/>
                <a:gd name="T10" fmla="*/ 562 w 815"/>
                <a:gd name="T11" fmla="*/ 61 h 984"/>
                <a:gd name="T12" fmla="*/ 604 w 815"/>
                <a:gd name="T13" fmla="*/ 88 h 984"/>
                <a:gd name="T14" fmla="*/ 645 w 815"/>
                <a:gd name="T15" fmla="*/ 119 h 984"/>
                <a:gd name="T16" fmla="*/ 685 w 815"/>
                <a:gd name="T17" fmla="*/ 159 h 984"/>
                <a:gd name="T18" fmla="*/ 721 w 815"/>
                <a:gd name="T19" fmla="*/ 200 h 984"/>
                <a:gd name="T20" fmla="*/ 751 w 815"/>
                <a:gd name="T21" fmla="*/ 247 h 984"/>
                <a:gd name="T22" fmla="*/ 776 w 815"/>
                <a:gd name="T23" fmla="*/ 296 h 984"/>
                <a:gd name="T24" fmla="*/ 794 w 815"/>
                <a:gd name="T25" fmla="*/ 347 h 984"/>
                <a:gd name="T26" fmla="*/ 807 w 815"/>
                <a:gd name="T27" fmla="*/ 400 h 984"/>
                <a:gd name="T28" fmla="*/ 815 w 815"/>
                <a:gd name="T29" fmla="*/ 456 h 984"/>
                <a:gd name="T30" fmla="*/ 815 w 815"/>
                <a:gd name="T31" fmla="*/ 511 h 984"/>
                <a:gd name="T32" fmla="*/ 811 w 815"/>
                <a:gd name="T33" fmla="*/ 567 h 984"/>
                <a:gd name="T34" fmla="*/ 799 w 815"/>
                <a:gd name="T35" fmla="*/ 620 h 984"/>
                <a:gd name="T36" fmla="*/ 783 w 815"/>
                <a:gd name="T37" fmla="*/ 672 h 984"/>
                <a:gd name="T38" fmla="*/ 759 w 815"/>
                <a:gd name="T39" fmla="*/ 721 h 984"/>
                <a:gd name="T40" fmla="*/ 730 w 815"/>
                <a:gd name="T41" fmla="*/ 769 h 984"/>
                <a:gd name="T42" fmla="*/ 696 w 815"/>
                <a:gd name="T43" fmla="*/ 813 h 984"/>
                <a:gd name="T44" fmla="*/ 659 w 815"/>
                <a:gd name="T45" fmla="*/ 851 h 984"/>
                <a:gd name="T46" fmla="*/ 618 w 815"/>
                <a:gd name="T47" fmla="*/ 885 h 984"/>
                <a:gd name="T48" fmla="*/ 576 w 815"/>
                <a:gd name="T49" fmla="*/ 914 h 984"/>
                <a:gd name="T50" fmla="*/ 530 w 815"/>
                <a:gd name="T51" fmla="*/ 937 h 984"/>
                <a:gd name="T52" fmla="*/ 484 w 815"/>
                <a:gd name="T53" fmla="*/ 957 h 984"/>
                <a:gd name="T54" fmla="*/ 435 w 815"/>
                <a:gd name="T55" fmla="*/ 971 h 984"/>
                <a:gd name="T56" fmla="*/ 386 w 815"/>
                <a:gd name="T57" fmla="*/ 979 h 984"/>
                <a:gd name="T58" fmla="*/ 335 w 815"/>
                <a:gd name="T59" fmla="*/ 984 h 984"/>
                <a:gd name="T60" fmla="*/ 285 w 815"/>
                <a:gd name="T61" fmla="*/ 982 h 984"/>
                <a:gd name="T62" fmla="*/ 235 w 815"/>
                <a:gd name="T63" fmla="*/ 975 h 984"/>
                <a:gd name="T64" fmla="*/ 185 w 815"/>
                <a:gd name="T65" fmla="*/ 964 h 984"/>
                <a:gd name="T66" fmla="*/ 137 w 815"/>
                <a:gd name="T67" fmla="*/ 948 h 984"/>
                <a:gd name="T68" fmla="*/ 90 w 815"/>
                <a:gd name="T69" fmla="*/ 927 h 984"/>
                <a:gd name="T70" fmla="*/ 303 w 815"/>
                <a:gd name="T71" fmla="*/ 714 h 984"/>
                <a:gd name="T72" fmla="*/ 303 w 815"/>
                <a:gd name="T73" fmla="*/ 714 h 984"/>
                <a:gd name="T74" fmla="*/ 303 w 815"/>
                <a:gd name="T75" fmla="*/ 417 h 984"/>
                <a:gd name="T76" fmla="*/ 303 w 815"/>
                <a:gd name="T77" fmla="*/ 417 h 984"/>
                <a:gd name="T78" fmla="*/ 0 w 815"/>
                <a:gd name="T79" fmla="*/ 117 h 984"/>
                <a:gd name="T80" fmla="*/ 43 w 815"/>
                <a:gd name="T81" fmla="*/ 86 h 984"/>
                <a:gd name="T82" fmla="*/ 87 w 815"/>
                <a:gd name="T83" fmla="*/ 59 h 984"/>
                <a:gd name="T84" fmla="*/ 132 w 815"/>
                <a:gd name="T85" fmla="*/ 37 h 984"/>
                <a:gd name="T86" fmla="*/ 181 w 815"/>
                <a:gd name="T87" fmla="*/ 19 h 984"/>
                <a:gd name="T88" fmla="*/ 233 w 815"/>
                <a:gd name="T89" fmla="*/ 8 h 984"/>
                <a:gd name="T90" fmla="*/ 285 w 815"/>
                <a:gd name="T91" fmla="*/ 1 h 984"/>
                <a:gd name="T92" fmla="*/ 321 w 815"/>
                <a:gd name="T93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5" h="984">
                  <a:moveTo>
                    <a:pt x="321" y="0"/>
                  </a:moveTo>
                  <a:lnTo>
                    <a:pt x="373" y="2"/>
                  </a:lnTo>
                  <a:lnTo>
                    <a:pt x="422" y="10"/>
                  </a:lnTo>
                  <a:lnTo>
                    <a:pt x="470" y="22"/>
                  </a:lnTo>
                  <a:lnTo>
                    <a:pt x="516" y="39"/>
                  </a:lnTo>
                  <a:lnTo>
                    <a:pt x="562" y="61"/>
                  </a:lnTo>
                  <a:lnTo>
                    <a:pt x="604" y="88"/>
                  </a:lnTo>
                  <a:lnTo>
                    <a:pt x="645" y="119"/>
                  </a:lnTo>
                  <a:lnTo>
                    <a:pt x="685" y="159"/>
                  </a:lnTo>
                  <a:lnTo>
                    <a:pt x="721" y="200"/>
                  </a:lnTo>
                  <a:lnTo>
                    <a:pt x="751" y="247"/>
                  </a:lnTo>
                  <a:lnTo>
                    <a:pt x="776" y="296"/>
                  </a:lnTo>
                  <a:lnTo>
                    <a:pt x="794" y="347"/>
                  </a:lnTo>
                  <a:lnTo>
                    <a:pt x="807" y="400"/>
                  </a:lnTo>
                  <a:lnTo>
                    <a:pt x="815" y="456"/>
                  </a:lnTo>
                  <a:lnTo>
                    <a:pt x="815" y="511"/>
                  </a:lnTo>
                  <a:lnTo>
                    <a:pt x="811" y="567"/>
                  </a:lnTo>
                  <a:lnTo>
                    <a:pt x="799" y="620"/>
                  </a:lnTo>
                  <a:lnTo>
                    <a:pt x="783" y="672"/>
                  </a:lnTo>
                  <a:lnTo>
                    <a:pt x="759" y="721"/>
                  </a:lnTo>
                  <a:lnTo>
                    <a:pt x="730" y="769"/>
                  </a:lnTo>
                  <a:lnTo>
                    <a:pt x="696" y="813"/>
                  </a:lnTo>
                  <a:lnTo>
                    <a:pt x="659" y="851"/>
                  </a:lnTo>
                  <a:lnTo>
                    <a:pt x="618" y="885"/>
                  </a:lnTo>
                  <a:lnTo>
                    <a:pt x="576" y="914"/>
                  </a:lnTo>
                  <a:lnTo>
                    <a:pt x="530" y="937"/>
                  </a:lnTo>
                  <a:lnTo>
                    <a:pt x="484" y="957"/>
                  </a:lnTo>
                  <a:lnTo>
                    <a:pt x="435" y="971"/>
                  </a:lnTo>
                  <a:lnTo>
                    <a:pt x="386" y="979"/>
                  </a:lnTo>
                  <a:lnTo>
                    <a:pt x="335" y="984"/>
                  </a:lnTo>
                  <a:lnTo>
                    <a:pt x="285" y="982"/>
                  </a:lnTo>
                  <a:lnTo>
                    <a:pt x="235" y="975"/>
                  </a:lnTo>
                  <a:lnTo>
                    <a:pt x="185" y="964"/>
                  </a:lnTo>
                  <a:lnTo>
                    <a:pt x="137" y="948"/>
                  </a:lnTo>
                  <a:lnTo>
                    <a:pt x="90" y="927"/>
                  </a:lnTo>
                  <a:lnTo>
                    <a:pt x="303" y="714"/>
                  </a:lnTo>
                  <a:lnTo>
                    <a:pt x="303" y="714"/>
                  </a:lnTo>
                  <a:lnTo>
                    <a:pt x="303" y="417"/>
                  </a:lnTo>
                  <a:lnTo>
                    <a:pt x="303" y="417"/>
                  </a:lnTo>
                  <a:lnTo>
                    <a:pt x="0" y="117"/>
                  </a:lnTo>
                  <a:lnTo>
                    <a:pt x="43" y="86"/>
                  </a:lnTo>
                  <a:lnTo>
                    <a:pt x="87" y="59"/>
                  </a:lnTo>
                  <a:lnTo>
                    <a:pt x="132" y="37"/>
                  </a:lnTo>
                  <a:lnTo>
                    <a:pt x="181" y="19"/>
                  </a:lnTo>
                  <a:lnTo>
                    <a:pt x="233" y="8"/>
                  </a:lnTo>
                  <a:lnTo>
                    <a:pt x="285" y="1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24"/>
            <p:cNvSpPr>
              <a:spLocks/>
            </p:cNvSpPr>
            <p:nvPr/>
          </p:nvSpPr>
          <p:spPr bwMode="auto">
            <a:xfrm>
              <a:off x="1270000" y="2674938"/>
              <a:ext cx="79375" cy="93663"/>
            </a:xfrm>
            <a:custGeom>
              <a:avLst/>
              <a:gdLst>
                <a:gd name="T0" fmla="*/ 300 w 300"/>
                <a:gd name="T1" fmla="*/ 0 h 352"/>
                <a:gd name="T2" fmla="*/ 300 w 300"/>
                <a:gd name="T3" fmla="*/ 103 h 352"/>
                <a:gd name="T4" fmla="*/ 51 w 300"/>
                <a:gd name="T5" fmla="*/ 352 h 352"/>
                <a:gd name="T6" fmla="*/ 25 w 300"/>
                <a:gd name="T7" fmla="*/ 325 h 352"/>
                <a:gd name="T8" fmla="*/ 0 w 300"/>
                <a:gd name="T9" fmla="*/ 298 h 352"/>
                <a:gd name="T10" fmla="*/ 300 w 300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52">
                  <a:moveTo>
                    <a:pt x="300" y="0"/>
                  </a:moveTo>
                  <a:lnTo>
                    <a:pt x="300" y="103"/>
                  </a:lnTo>
                  <a:lnTo>
                    <a:pt x="51" y="352"/>
                  </a:lnTo>
                  <a:lnTo>
                    <a:pt x="25" y="325"/>
                  </a:lnTo>
                  <a:lnTo>
                    <a:pt x="0" y="298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25"/>
            <p:cNvSpPr>
              <a:spLocks noEditPoints="1"/>
            </p:cNvSpPr>
            <p:nvPr/>
          </p:nvSpPr>
          <p:spPr bwMode="auto">
            <a:xfrm>
              <a:off x="784225" y="2173288"/>
              <a:ext cx="1008063" cy="1000125"/>
            </a:xfrm>
            <a:custGeom>
              <a:avLst/>
              <a:gdLst>
                <a:gd name="T0" fmla="*/ 2001 w 3808"/>
                <a:gd name="T1" fmla="*/ 1290 h 3779"/>
                <a:gd name="T2" fmla="*/ 1800 w 3808"/>
                <a:gd name="T3" fmla="*/ 1411 h 3779"/>
                <a:gd name="T4" fmla="*/ 1690 w 3808"/>
                <a:gd name="T5" fmla="*/ 1535 h 3779"/>
                <a:gd name="T6" fmla="*/ 1587 w 3808"/>
                <a:gd name="T7" fmla="*/ 1812 h 3779"/>
                <a:gd name="T8" fmla="*/ 1598 w 3808"/>
                <a:gd name="T9" fmla="*/ 2021 h 3779"/>
                <a:gd name="T10" fmla="*/ 1635 w 3808"/>
                <a:gd name="T11" fmla="*/ 2137 h 3779"/>
                <a:gd name="T12" fmla="*/ 1691 w 3808"/>
                <a:gd name="T13" fmla="*/ 2242 h 3779"/>
                <a:gd name="T14" fmla="*/ 1805 w 3808"/>
                <a:gd name="T15" fmla="*/ 2368 h 3779"/>
                <a:gd name="T16" fmla="*/ 1993 w 3808"/>
                <a:gd name="T17" fmla="*/ 2480 h 3779"/>
                <a:gd name="T18" fmla="*/ 2276 w 3808"/>
                <a:gd name="T19" fmla="*/ 2520 h 3779"/>
                <a:gd name="T20" fmla="*/ 2539 w 3808"/>
                <a:gd name="T21" fmla="*/ 2438 h 3779"/>
                <a:gd name="T22" fmla="*/ 2685 w 3808"/>
                <a:gd name="T23" fmla="*/ 2347 h 3779"/>
                <a:gd name="T24" fmla="*/ 2763 w 3808"/>
                <a:gd name="T25" fmla="*/ 2435 h 3779"/>
                <a:gd name="T26" fmla="*/ 2877 w 3808"/>
                <a:gd name="T27" fmla="*/ 2564 h 3779"/>
                <a:gd name="T28" fmla="*/ 2984 w 3808"/>
                <a:gd name="T29" fmla="*/ 2681 h 3779"/>
                <a:gd name="T30" fmla="*/ 3044 w 3808"/>
                <a:gd name="T31" fmla="*/ 2741 h 3779"/>
                <a:gd name="T32" fmla="*/ 3153 w 3808"/>
                <a:gd name="T33" fmla="*/ 2797 h 3779"/>
                <a:gd name="T34" fmla="*/ 3254 w 3808"/>
                <a:gd name="T35" fmla="*/ 2838 h 3779"/>
                <a:gd name="T36" fmla="*/ 3310 w 3808"/>
                <a:gd name="T37" fmla="*/ 2847 h 3779"/>
                <a:gd name="T38" fmla="*/ 3344 w 3808"/>
                <a:gd name="T39" fmla="*/ 2822 h 3779"/>
                <a:gd name="T40" fmla="*/ 3331 w 3808"/>
                <a:gd name="T41" fmla="*/ 2764 h 3779"/>
                <a:gd name="T42" fmla="*/ 3286 w 3808"/>
                <a:gd name="T43" fmla="*/ 2683 h 3779"/>
                <a:gd name="T44" fmla="*/ 3212 w 3808"/>
                <a:gd name="T45" fmla="*/ 2577 h 3779"/>
                <a:gd name="T46" fmla="*/ 3152 w 3808"/>
                <a:gd name="T47" fmla="*/ 2524 h 3779"/>
                <a:gd name="T48" fmla="*/ 3029 w 3808"/>
                <a:gd name="T49" fmla="*/ 2442 h 3779"/>
                <a:gd name="T50" fmla="*/ 2882 w 3808"/>
                <a:gd name="T51" fmla="*/ 2347 h 3779"/>
                <a:gd name="T52" fmla="*/ 2769 w 3808"/>
                <a:gd name="T53" fmla="*/ 2274 h 3779"/>
                <a:gd name="T54" fmla="*/ 2803 w 3808"/>
                <a:gd name="T55" fmla="*/ 2154 h 3779"/>
                <a:gd name="T56" fmla="*/ 2861 w 3808"/>
                <a:gd name="T57" fmla="*/ 1870 h 3779"/>
                <a:gd name="T58" fmla="*/ 2789 w 3808"/>
                <a:gd name="T59" fmla="*/ 1593 h 3779"/>
                <a:gd name="T60" fmla="*/ 2590 w 3808"/>
                <a:gd name="T61" fmla="*/ 1367 h 3779"/>
                <a:gd name="T62" fmla="*/ 2302 w 3808"/>
                <a:gd name="T63" fmla="*/ 1256 h 3779"/>
                <a:gd name="T64" fmla="*/ 1569 w 3808"/>
                <a:gd name="T65" fmla="*/ 1578 h 3779"/>
                <a:gd name="T66" fmla="*/ 462 w 3808"/>
                <a:gd name="T67" fmla="*/ 2109 h 3779"/>
                <a:gd name="T68" fmla="*/ 1810 w 3808"/>
                <a:gd name="T69" fmla="*/ 2434 h 3779"/>
                <a:gd name="T70" fmla="*/ 1621 w 3808"/>
                <a:gd name="T71" fmla="*/ 2220 h 3779"/>
                <a:gd name="T72" fmla="*/ 1536 w 3808"/>
                <a:gd name="T73" fmla="*/ 1937 h 3779"/>
                <a:gd name="T74" fmla="*/ 1607 w 3808"/>
                <a:gd name="T75" fmla="*/ 1582 h 3779"/>
                <a:gd name="T76" fmla="*/ 1768 w 3808"/>
                <a:gd name="T77" fmla="*/ 1374 h 3779"/>
                <a:gd name="T78" fmla="*/ 2142 w 3808"/>
                <a:gd name="T79" fmla="*/ 15 h 3779"/>
                <a:gd name="T80" fmla="*/ 2696 w 3808"/>
                <a:gd name="T81" fmla="*/ 172 h 3779"/>
                <a:gd name="T82" fmla="*/ 3168 w 3808"/>
                <a:gd name="T83" fmla="*/ 477 h 3779"/>
                <a:gd name="T84" fmla="*/ 3527 w 3808"/>
                <a:gd name="T85" fmla="*/ 904 h 3779"/>
                <a:gd name="T86" fmla="*/ 3749 w 3808"/>
                <a:gd name="T87" fmla="*/ 1425 h 3779"/>
                <a:gd name="T88" fmla="*/ 3804 w 3808"/>
                <a:gd name="T89" fmla="*/ 2010 h 3779"/>
                <a:gd name="T90" fmla="*/ 3679 w 3808"/>
                <a:gd name="T91" fmla="*/ 2572 h 3779"/>
                <a:gd name="T92" fmla="*/ 3399 w 3808"/>
                <a:gd name="T93" fmla="*/ 3060 h 3779"/>
                <a:gd name="T94" fmla="*/ 2992 w 3808"/>
                <a:gd name="T95" fmla="*/ 3441 h 3779"/>
                <a:gd name="T96" fmla="*/ 2484 w 3808"/>
                <a:gd name="T97" fmla="*/ 3690 h 3779"/>
                <a:gd name="T98" fmla="*/ 1904 w 3808"/>
                <a:gd name="T99" fmla="*/ 3779 h 3779"/>
                <a:gd name="T100" fmla="*/ 1324 w 3808"/>
                <a:gd name="T101" fmla="*/ 3690 h 3779"/>
                <a:gd name="T102" fmla="*/ 816 w 3808"/>
                <a:gd name="T103" fmla="*/ 3441 h 3779"/>
                <a:gd name="T104" fmla="*/ 409 w 3808"/>
                <a:gd name="T105" fmla="*/ 3060 h 3779"/>
                <a:gd name="T106" fmla="*/ 128 w 3808"/>
                <a:gd name="T107" fmla="*/ 2572 h 3779"/>
                <a:gd name="T108" fmla="*/ 4 w 3808"/>
                <a:gd name="T109" fmla="*/ 2010 h 3779"/>
                <a:gd name="T110" fmla="*/ 58 w 3808"/>
                <a:gd name="T111" fmla="*/ 1425 h 3779"/>
                <a:gd name="T112" fmla="*/ 279 w 3808"/>
                <a:gd name="T113" fmla="*/ 904 h 3779"/>
                <a:gd name="T114" fmla="*/ 640 w 3808"/>
                <a:gd name="T115" fmla="*/ 477 h 3779"/>
                <a:gd name="T116" fmla="*/ 1110 w 3808"/>
                <a:gd name="T117" fmla="*/ 172 h 3779"/>
                <a:gd name="T118" fmla="*/ 1665 w 3808"/>
                <a:gd name="T119" fmla="*/ 15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08" h="3779">
                  <a:moveTo>
                    <a:pt x="2239" y="1251"/>
                  </a:moveTo>
                  <a:lnTo>
                    <a:pt x="2176" y="1253"/>
                  </a:lnTo>
                  <a:lnTo>
                    <a:pt x="2115" y="1260"/>
                  </a:lnTo>
                  <a:lnTo>
                    <a:pt x="2058" y="1273"/>
                  </a:lnTo>
                  <a:lnTo>
                    <a:pt x="2001" y="1290"/>
                  </a:lnTo>
                  <a:lnTo>
                    <a:pt x="1947" y="1314"/>
                  </a:lnTo>
                  <a:lnTo>
                    <a:pt x="1894" y="1341"/>
                  </a:lnTo>
                  <a:lnTo>
                    <a:pt x="1845" y="1374"/>
                  </a:lnTo>
                  <a:lnTo>
                    <a:pt x="1800" y="1411"/>
                  </a:lnTo>
                  <a:lnTo>
                    <a:pt x="1800" y="1411"/>
                  </a:lnTo>
                  <a:lnTo>
                    <a:pt x="1772" y="1437"/>
                  </a:lnTo>
                  <a:lnTo>
                    <a:pt x="1738" y="1471"/>
                  </a:lnTo>
                  <a:lnTo>
                    <a:pt x="1715" y="1500"/>
                  </a:lnTo>
                  <a:lnTo>
                    <a:pt x="1693" y="1530"/>
                  </a:lnTo>
                  <a:lnTo>
                    <a:pt x="1690" y="1535"/>
                  </a:lnTo>
                  <a:lnTo>
                    <a:pt x="1659" y="1587"/>
                  </a:lnTo>
                  <a:lnTo>
                    <a:pt x="1633" y="1641"/>
                  </a:lnTo>
                  <a:lnTo>
                    <a:pt x="1612" y="1696"/>
                  </a:lnTo>
                  <a:lnTo>
                    <a:pt x="1597" y="1753"/>
                  </a:lnTo>
                  <a:lnTo>
                    <a:pt x="1587" y="1812"/>
                  </a:lnTo>
                  <a:lnTo>
                    <a:pt x="1583" y="1873"/>
                  </a:lnTo>
                  <a:lnTo>
                    <a:pt x="1584" y="1933"/>
                  </a:lnTo>
                  <a:lnTo>
                    <a:pt x="1589" y="1963"/>
                  </a:lnTo>
                  <a:lnTo>
                    <a:pt x="1589" y="1963"/>
                  </a:lnTo>
                  <a:lnTo>
                    <a:pt x="1598" y="2021"/>
                  </a:lnTo>
                  <a:lnTo>
                    <a:pt x="1598" y="2021"/>
                  </a:lnTo>
                  <a:lnTo>
                    <a:pt x="1613" y="2077"/>
                  </a:lnTo>
                  <a:lnTo>
                    <a:pt x="1613" y="2079"/>
                  </a:lnTo>
                  <a:lnTo>
                    <a:pt x="1632" y="2131"/>
                  </a:lnTo>
                  <a:lnTo>
                    <a:pt x="1635" y="2137"/>
                  </a:lnTo>
                  <a:lnTo>
                    <a:pt x="1656" y="2184"/>
                  </a:lnTo>
                  <a:lnTo>
                    <a:pt x="1660" y="2188"/>
                  </a:lnTo>
                  <a:lnTo>
                    <a:pt x="1662" y="2194"/>
                  </a:lnTo>
                  <a:lnTo>
                    <a:pt x="1686" y="2234"/>
                  </a:lnTo>
                  <a:lnTo>
                    <a:pt x="1691" y="2242"/>
                  </a:lnTo>
                  <a:lnTo>
                    <a:pt x="1697" y="2250"/>
                  </a:lnTo>
                  <a:lnTo>
                    <a:pt x="1721" y="2281"/>
                  </a:lnTo>
                  <a:lnTo>
                    <a:pt x="1740" y="2304"/>
                  </a:lnTo>
                  <a:lnTo>
                    <a:pt x="1760" y="2326"/>
                  </a:lnTo>
                  <a:lnTo>
                    <a:pt x="1805" y="2368"/>
                  </a:lnTo>
                  <a:lnTo>
                    <a:pt x="1844" y="2399"/>
                  </a:lnTo>
                  <a:lnTo>
                    <a:pt x="1885" y="2426"/>
                  </a:lnTo>
                  <a:lnTo>
                    <a:pt x="1885" y="2426"/>
                  </a:lnTo>
                  <a:lnTo>
                    <a:pt x="1938" y="2455"/>
                  </a:lnTo>
                  <a:lnTo>
                    <a:pt x="1993" y="2480"/>
                  </a:lnTo>
                  <a:lnTo>
                    <a:pt x="2049" y="2498"/>
                  </a:lnTo>
                  <a:lnTo>
                    <a:pt x="2106" y="2512"/>
                  </a:lnTo>
                  <a:lnTo>
                    <a:pt x="2163" y="2519"/>
                  </a:lnTo>
                  <a:lnTo>
                    <a:pt x="2221" y="2522"/>
                  </a:lnTo>
                  <a:lnTo>
                    <a:pt x="2276" y="2520"/>
                  </a:lnTo>
                  <a:lnTo>
                    <a:pt x="2331" y="2513"/>
                  </a:lnTo>
                  <a:lnTo>
                    <a:pt x="2385" y="2500"/>
                  </a:lnTo>
                  <a:lnTo>
                    <a:pt x="2437" y="2484"/>
                  </a:lnTo>
                  <a:lnTo>
                    <a:pt x="2489" y="2463"/>
                  </a:lnTo>
                  <a:lnTo>
                    <a:pt x="2539" y="2438"/>
                  </a:lnTo>
                  <a:lnTo>
                    <a:pt x="2587" y="2409"/>
                  </a:lnTo>
                  <a:lnTo>
                    <a:pt x="2632" y="2374"/>
                  </a:lnTo>
                  <a:lnTo>
                    <a:pt x="2674" y="2335"/>
                  </a:lnTo>
                  <a:lnTo>
                    <a:pt x="2678" y="2339"/>
                  </a:lnTo>
                  <a:lnTo>
                    <a:pt x="2685" y="2347"/>
                  </a:lnTo>
                  <a:lnTo>
                    <a:pt x="2695" y="2359"/>
                  </a:lnTo>
                  <a:lnTo>
                    <a:pt x="2708" y="2374"/>
                  </a:lnTo>
                  <a:lnTo>
                    <a:pt x="2724" y="2393"/>
                  </a:lnTo>
                  <a:lnTo>
                    <a:pt x="2743" y="2412"/>
                  </a:lnTo>
                  <a:lnTo>
                    <a:pt x="2763" y="2435"/>
                  </a:lnTo>
                  <a:lnTo>
                    <a:pt x="2784" y="2460"/>
                  </a:lnTo>
                  <a:lnTo>
                    <a:pt x="2807" y="2485"/>
                  </a:lnTo>
                  <a:lnTo>
                    <a:pt x="2831" y="2511"/>
                  </a:lnTo>
                  <a:lnTo>
                    <a:pt x="2854" y="2538"/>
                  </a:lnTo>
                  <a:lnTo>
                    <a:pt x="2877" y="2564"/>
                  </a:lnTo>
                  <a:lnTo>
                    <a:pt x="2901" y="2591"/>
                  </a:lnTo>
                  <a:lnTo>
                    <a:pt x="2924" y="2615"/>
                  </a:lnTo>
                  <a:lnTo>
                    <a:pt x="2945" y="2640"/>
                  </a:lnTo>
                  <a:lnTo>
                    <a:pt x="2965" y="2662"/>
                  </a:lnTo>
                  <a:lnTo>
                    <a:pt x="2984" y="2681"/>
                  </a:lnTo>
                  <a:lnTo>
                    <a:pt x="3000" y="2699"/>
                  </a:lnTo>
                  <a:lnTo>
                    <a:pt x="3014" y="2713"/>
                  </a:lnTo>
                  <a:lnTo>
                    <a:pt x="3024" y="2724"/>
                  </a:lnTo>
                  <a:lnTo>
                    <a:pt x="3031" y="2731"/>
                  </a:lnTo>
                  <a:lnTo>
                    <a:pt x="3044" y="2741"/>
                  </a:lnTo>
                  <a:lnTo>
                    <a:pt x="3061" y="2751"/>
                  </a:lnTo>
                  <a:lnTo>
                    <a:pt x="3082" y="2763"/>
                  </a:lnTo>
                  <a:lnTo>
                    <a:pt x="3104" y="2774"/>
                  </a:lnTo>
                  <a:lnTo>
                    <a:pt x="3128" y="2786"/>
                  </a:lnTo>
                  <a:lnTo>
                    <a:pt x="3153" y="2797"/>
                  </a:lnTo>
                  <a:lnTo>
                    <a:pt x="3177" y="2808"/>
                  </a:lnTo>
                  <a:lnTo>
                    <a:pt x="3201" y="2818"/>
                  </a:lnTo>
                  <a:lnTo>
                    <a:pt x="3222" y="2826"/>
                  </a:lnTo>
                  <a:lnTo>
                    <a:pt x="3240" y="2833"/>
                  </a:lnTo>
                  <a:lnTo>
                    <a:pt x="3254" y="2838"/>
                  </a:lnTo>
                  <a:lnTo>
                    <a:pt x="3265" y="2842"/>
                  </a:lnTo>
                  <a:lnTo>
                    <a:pt x="3284" y="2845"/>
                  </a:lnTo>
                  <a:lnTo>
                    <a:pt x="3299" y="2846"/>
                  </a:lnTo>
                  <a:lnTo>
                    <a:pt x="3307" y="2847"/>
                  </a:lnTo>
                  <a:lnTo>
                    <a:pt x="3310" y="2847"/>
                  </a:lnTo>
                  <a:lnTo>
                    <a:pt x="3314" y="2847"/>
                  </a:lnTo>
                  <a:lnTo>
                    <a:pt x="3317" y="2847"/>
                  </a:lnTo>
                  <a:lnTo>
                    <a:pt x="3330" y="2842"/>
                  </a:lnTo>
                  <a:lnTo>
                    <a:pt x="3340" y="2833"/>
                  </a:lnTo>
                  <a:lnTo>
                    <a:pt x="3344" y="2822"/>
                  </a:lnTo>
                  <a:lnTo>
                    <a:pt x="3345" y="2808"/>
                  </a:lnTo>
                  <a:lnTo>
                    <a:pt x="3344" y="2804"/>
                  </a:lnTo>
                  <a:lnTo>
                    <a:pt x="3342" y="2796"/>
                  </a:lnTo>
                  <a:lnTo>
                    <a:pt x="3338" y="2782"/>
                  </a:lnTo>
                  <a:lnTo>
                    <a:pt x="3331" y="2764"/>
                  </a:lnTo>
                  <a:lnTo>
                    <a:pt x="3328" y="2755"/>
                  </a:lnTo>
                  <a:lnTo>
                    <a:pt x="3321" y="2741"/>
                  </a:lnTo>
                  <a:lnTo>
                    <a:pt x="3312" y="2724"/>
                  </a:lnTo>
                  <a:lnTo>
                    <a:pt x="3300" y="2705"/>
                  </a:lnTo>
                  <a:lnTo>
                    <a:pt x="3286" y="2683"/>
                  </a:lnTo>
                  <a:lnTo>
                    <a:pt x="3272" y="2661"/>
                  </a:lnTo>
                  <a:lnTo>
                    <a:pt x="3257" y="2637"/>
                  </a:lnTo>
                  <a:lnTo>
                    <a:pt x="3242" y="2615"/>
                  </a:lnTo>
                  <a:lnTo>
                    <a:pt x="3226" y="2594"/>
                  </a:lnTo>
                  <a:lnTo>
                    <a:pt x="3212" y="2577"/>
                  </a:lnTo>
                  <a:lnTo>
                    <a:pt x="3199" y="2562"/>
                  </a:lnTo>
                  <a:lnTo>
                    <a:pt x="3189" y="2550"/>
                  </a:lnTo>
                  <a:lnTo>
                    <a:pt x="3181" y="2545"/>
                  </a:lnTo>
                  <a:lnTo>
                    <a:pt x="3168" y="2535"/>
                  </a:lnTo>
                  <a:lnTo>
                    <a:pt x="3152" y="2524"/>
                  </a:lnTo>
                  <a:lnTo>
                    <a:pt x="3132" y="2511"/>
                  </a:lnTo>
                  <a:lnTo>
                    <a:pt x="3110" y="2496"/>
                  </a:lnTo>
                  <a:lnTo>
                    <a:pt x="3084" y="2480"/>
                  </a:lnTo>
                  <a:lnTo>
                    <a:pt x="3057" y="2461"/>
                  </a:lnTo>
                  <a:lnTo>
                    <a:pt x="3029" y="2442"/>
                  </a:lnTo>
                  <a:lnTo>
                    <a:pt x="3000" y="2424"/>
                  </a:lnTo>
                  <a:lnTo>
                    <a:pt x="2970" y="2404"/>
                  </a:lnTo>
                  <a:lnTo>
                    <a:pt x="2940" y="2384"/>
                  </a:lnTo>
                  <a:lnTo>
                    <a:pt x="2910" y="2366"/>
                  </a:lnTo>
                  <a:lnTo>
                    <a:pt x="2882" y="2347"/>
                  </a:lnTo>
                  <a:lnTo>
                    <a:pt x="2854" y="2330"/>
                  </a:lnTo>
                  <a:lnTo>
                    <a:pt x="2829" y="2312"/>
                  </a:lnTo>
                  <a:lnTo>
                    <a:pt x="2806" y="2299"/>
                  </a:lnTo>
                  <a:lnTo>
                    <a:pt x="2785" y="2285"/>
                  </a:lnTo>
                  <a:lnTo>
                    <a:pt x="2769" y="2274"/>
                  </a:lnTo>
                  <a:lnTo>
                    <a:pt x="2755" y="2266"/>
                  </a:lnTo>
                  <a:lnTo>
                    <a:pt x="2745" y="2260"/>
                  </a:lnTo>
                  <a:lnTo>
                    <a:pt x="2742" y="2257"/>
                  </a:lnTo>
                  <a:lnTo>
                    <a:pt x="2775" y="2207"/>
                  </a:lnTo>
                  <a:lnTo>
                    <a:pt x="2803" y="2154"/>
                  </a:lnTo>
                  <a:lnTo>
                    <a:pt x="2825" y="2099"/>
                  </a:lnTo>
                  <a:lnTo>
                    <a:pt x="2841" y="2043"/>
                  </a:lnTo>
                  <a:lnTo>
                    <a:pt x="2853" y="1986"/>
                  </a:lnTo>
                  <a:lnTo>
                    <a:pt x="2860" y="1928"/>
                  </a:lnTo>
                  <a:lnTo>
                    <a:pt x="2861" y="1870"/>
                  </a:lnTo>
                  <a:lnTo>
                    <a:pt x="2856" y="1814"/>
                  </a:lnTo>
                  <a:lnTo>
                    <a:pt x="2848" y="1757"/>
                  </a:lnTo>
                  <a:lnTo>
                    <a:pt x="2833" y="1701"/>
                  </a:lnTo>
                  <a:lnTo>
                    <a:pt x="2814" y="1645"/>
                  </a:lnTo>
                  <a:lnTo>
                    <a:pt x="2789" y="1593"/>
                  </a:lnTo>
                  <a:lnTo>
                    <a:pt x="2759" y="1542"/>
                  </a:lnTo>
                  <a:lnTo>
                    <a:pt x="2724" y="1493"/>
                  </a:lnTo>
                  <a:lnTo>
                    <a:pt x="2685" y="1448"/>
                  </a:lnTo>
                  <a:lnTo>
                    <a:pt x="2640" y="1405"/>
                  </a:lnTo>
                  <a:lnTo>
                    <a:pt x="2590" y="1367"/>
                  </a:lnTo>
                  <a:lnTo>
                    <a:pt x="2536" y="1333"/>
                  </a:lnTo>
                  <a:lnTo>
                    <a:pt x="2482" y="1305"/>
                  </a:lnTo>
                  <a:lnTo>
                    <a:pt x="2423" y="1283"/>
                  </a:lnTo>
                  <a:lnTo>
                    <a:pt x="2364" y="1266"/>
                  </a:lnTo>
                  <a:lnTo>
                    <a:pt x="2302" y="1256"/>
                  </a:lnTo>
                  <a:lnTo>
                    <a:pt x="2239" y="1251"/>
                  </a:lnTo>
                  <a:close/>
                  <a:moveTo>
                    <a:pt x="1570" y="551"/>
                  </a:moveTo>
                  <a:lnTo>
                    <a:pt x="1372" y="750"/>
                  </a:lnTo>
                  <a:lnTo>
                    <a:pt x="1372" y="1382"/>
                  </a:lnTo>
                  <a:lnTo>
                    <a:pt x="1569" y="1578"/>
                  </a:lnTo>
                  <a:lnTo>
                    <a:pt x="1333" y="1812"/>
                  </a:lnTo>
                  <a:lnTo>
                    <a:pt x="1333" y="1488"/>
                  </a:lnTo>
                  <a:lnTo>
                    <a:pt x="898" y="1055"/>
                  </a:lnTo>
                  <a:lnTo>
                    <a:pt x="462" y="1488"/>
                  </a:lnTo>
                  <a:lnTo>
                    <a:pt x="462" y="2109"/>
                  </a:lnTo>
                  <a:lnTo>
                    <a:pt x="898" y="2542"/>
                  </a:lnTo>
                  <a:lnTo>
                    <a:pt x="1333" y="2109"/>
                  </a:lnTo>
                  <a:lnTo>
                    <a:pt x="1768" y="2542"/>
                  </a:lnTo>
                  <a:lnTo>
                    <a:pt x="1850" y="2461"/>
                  </a:lnTo>
                  <a:lnTo>
                    <a:pt x="1810" y="2434"/>
                  </a:lnTo>
                  <a:lnTo>
                    <a:pt x="1773" y="2404"/>
                  </a:lnTo>
                  <a:lnTo>
                    <a:pt x="1729" y="2362"/>
                  </a:lnTo>
                  <a:lnTo>
                    <a:pt x="1689" y="2318"/>
                  </a:lnTo>
                  <a:lnTo>
                    <a:pt x="1653" y="2271"/>
                  </a:lnTo>
                  <a:lnTo>
                    <a:pt x="1621" y="2220"/>
                  </a:lnTo>
                  <a:lnTo>
                    <a:pt x="1594" y="2167"/>
                  </a:lnTo>
                  <a:lnTo>
                    <a:pt x="1572" y="2113"/>
                  </a:lnTo>
                  <a:lnTo>
                    <a:pt x="1556" y="2056"/>
                  </a:lnTo>
                  <a:lnTo>
                    <a:pt x="1543" y="1997"/>
                  </a:lnTo>
                  <a:lnTo>
                    <a:pt x="1536" y="1937"/>
                  </a:lnTo>
                  <a:lnTo>
                    <a:pt x="1536" y="1911"/>
                  </a:lnTo>
                  <a:lnTo>
                    <a:pt x="1437" y="1812"/>
                  </a:lnTo>
                  <a:lnTo>
                    <a:pt x="1565" y="1685"/>
                  </a:lnTo>
                  <a:lnTo>
                    <a:pt x="1584" y="1631"/>
                  </a:lnTo>
                  <a:lnTo>
                    <a:pt x="1607" y="1582"/>
                  </a:lnTo>
                  <a:lnTo>
                    <a:pt x="1634" y="1532"/>
                  </a:lnTo>
                  <a:lnTo>
                    <a:pt x="1666" y="1485"/>
                  </a:lnTo>
                  <a:lnTo>
                    <a:pt x="1702" y="1440"/>
                  </a:lnTo>
                  <a:lnTo>
                    <a:pt x="1735" y="1405"/>
                  </a:lnTo>
                  <a:lnTo>
                    <a:pt x="1768" y="1374"/>
                  </a:lnTo>
                  <a:lnTo>
                    <a:pt x="1768" y="750"/>
                  </a:lnTo>
                  <a:lnTo>
                    <a:pt x="1570" y="551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26"/>
            <p:cNvSpPr>
              <a:spLocks/>
            </p:cNvSpPr>
            <p:nvPr/>
          </p:nvSpPr>
          <p:spPr bwMode="auto">
            <a:xfrm>
              <a:off x="1241425" y="2587626"/>
              <a:ext cx="98425" cy="147638"/>
            </a:xfrm>
            <a:custGeom>
              <a:avLst/>
              <a:gdLst>
                <a:gd name="T0" fmla="*/ 121 w 373"/>
                <a:gd name="T1" fmla="*/ 0 h 560"/>
                <a:gd name="T2" fmla="*/ 373 w 373"/>
                <a:gd name="T3" fmla="*/ 249 h 560"/>
                <a:gd name="T4" fmla="*/ 60 w 373"/>
                <a:gd name="T5" fmla="*/ 560 h 560"/>
                <a:gd name="T6" fmla="*/ 37 w 373"/>
                <a:gd name="T7" fmla="*/ 513 h 560"/>
                <a:gd name="T8" fmla="*/ 19 w 373"/>
                <a:gd name="T9" fmla="*/ 464 h 560"/>
                <a:gd name="T10" fmla="*/ 8 w 373"/>
                <a:gd name="T11" fmla="*/ 413 h 560"/>
                <a:gd name="T12" fmla="*/ 1 w 373"/>
                <a:gd name="T13" fmla="*/ 360 h 560"/>
                <a:gd name="T14" fmla="*/ 0 w 373"/>
                <a:gd name="T15" fmla="*/ 304 h 560"/>
                <a:gd name="T16" fmla="*/ 4 w 373"/>
                <a:gd name="T17" fmla="*/ 249 h 560"/>
                <a:gd name="T18" fmla="*/ 16 w 373"/>
                <a:gd name="T19" fmla="*/ 195 h 560"/>
                <a:gd name="T20" fmla="*/ 33 w 373"/>
                <a:gd name="T21" fmla="*/ 144 h 560"/>
                <a:gd name="T22" fmla="*/ 57 w 373"/>
                <a:gd name="T23" fmla="*/ 94 h 560"/>
                <a:gd name="T24" fmla="*/ 85 w 373"/>
                <a:gd name="T25" fmla="*/ 46 h 560"/>
                <a:gd name="T26" fmla="*/ 120 w 373"/>
                <a:gd name="T27" fmla="*/ 2 h 560"/>
                <a:gd name="T28" fmla="*/ 121 w 373"/>
                <a:gd name="T2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560">
                  <a:moveTo>
                    <a:pt x="121" y="0"/>
                  </a:moveTo>
                  <a:lnTo>
                    <a:pt x="373" y="249"/>
                  </a:lnTo>
                  <a:lnTo>
                    <a:pt x="60" y="560"/>
                  </a:lnTo>
                  <a:lnTo>
                    <a:pt x="37" y="513"/>
                  </a:lnTo>
                  <a:lnTo>
                    <a:pt x="19" y="464"/>
                  </a:lnTo>
                  <a:lnTo>
                    <a:pt x="8" y="413"/>
                  </a:lnTo>
                  <a:lnTo>
                    <a:pt x="1" y="360"/>
                  </a:lnTo>
                  <a:lnTo>
                    <a:pt x="0" y="304"/>
                  </a:lnTo>
                  <a:lnTo>
                    <a:pt x="4" y="249"/>
                  </a:lnTo>
                  <a:lnTo>
                    <a:pt x="16" y="195"/>
                  </a:lnTo>
                  <a:lnTo>
                    <a:pt x="33" y="144"/>
                  </a:lnTo>
                  <a:lnTo>
                    <a:pt x="57" y="94"/>
                  </a:lnTo>
                  <a:lnTo>
                    <a:pt x="85" y="46"/>
                  </a:lnTo>
                  <a:lnTo>
                    <a:pt x="120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95" name="Группа 394"/>
          <p:cNvGrpSpPr/>
          <p:nvPr/>
        </p:nvGrpSpPr>
        <p:grpSpPr>
          <a:xfrm>
            <a:off x="4852143" y="4103396"/>
            <a:ext cx="576000" cy="576000"/>
            <a:chOff x="6745288" y="2117725"/>
            <a:chExt cx="1008063" cy="1000125"/>
          </a:xfrm>
          <a:solidFill>
            <a:schemeClr val="accent2"/>
          </a:solidFill>
        </p:grpSpPr>
        <p:sp>
          <p:nvSpPr>
            <p:cNvPr id="396" name="Freeform 62"/>
            <p:cNvSpPr>
              <a:spLocks/>
            </p:cNvSpPr>
            <p:nvPr/>
          </p:nvSpPr>
          <p:spPr bwMode="auto">
            <a:xfrm>
              <a:off x="7442201" y="2779713"/>
              <a:ext cx="20638" cy="19050"/>
            </a:xfrm>
            <a:custGeom>
              <a:avLst/>
              <a:gdLst>
                <a:gd name="T0" fmla="*/ 37 w 73"/>
                <a:gd name="T1" fmla="*/ 0 h 73"/>
                <a:gd name="T2" fmla="*/ 45 w 73"/>
                <a:gd name="T3" fmla="*/ 2 h 73"/>
                <a:gd name="T4" fmla="*/ 51 w 73"/>
                <a:gd name="T5" fmla="*/ 3 h 73"/>
                <a:gd name="T6" fmla="*/ 57 w 73"/>
                <a:gd name="T7" fmla="*/ 8 h 73"/>
                <a:gd name="T8" fmla="*/ 63 w 73"/>
                <a:gd name="T9" fmla="*/ 11 h 73"/>
                <a:gd name="T10" fmla="*/ 70 w 73"/>
                <a:gd name="T11" fmla="*/ 17 h 73"/>
                <a:gd name="T12" fmla="*/ 71 w 73"/>
                <a:gd name="T13" fmla="*/ 23 h 73"/>
                <a:gd name="T14" fmla="*/ 73 w 73"/>
                <a:gd name="T15" fmla="*/ 29 h 73"/>
                <a:gd name="T16" fmla="*/ 73 w 73"/>
                <a:gd name="T17" fmla="*/ 43 h 73"/>
                <a:gd name="T18" fmla="*/ 71 w 73"/>
                <a:gd name="T19" fmla="*/ 48 h 73"/>
                <a:gd name="T20" fmla="*/ 70 w 73"/>
                <a:gd name="T21" fmla="*/ 54 h 73"/>
                <a:gd name="T22" fmla="*/ 63 w 73"/>
                <a:gd name="T23" fmla="*/ 62 h 73"/>
                <a:gd name="T24" fmla="*/ 57 w 73"/>
                <a:gd name="T25" fmla="*/ 67 h 73"/>
                <a:gd name="T26" fmla="*/ 51 w 73"/>
                <a:gd name="T27" fmla="*/ 68 h 73"/>
                <a:gd name="T28" fmla="*/ 45 w 73"/>
                <a:gd name="T29" fmla="*/ 70 h 73"/>
                <a:gd name="T30" fmla="*/ 37 w 73"/>
                <a:gd name="T31" fmla="*/ 73 h 73"/>
                <a:gd name="T32" fmla="*/ 30 w 73"/>
                <a:gd name="T33" fmla="*/ 70 h 73"/>
                <a:gd name="T34" fmla="*/ 23 w 73"/>
                <a:gd name="T35" fmla="*/ 68 h 73"/>
                <a:gd name="T36" fmla="*/ 19 w 73"/>
                <a:gd name="T37" fmla="*/ 67 h 73"/>
                <a:gd name="T38" fmla="*/ 10 w 73"/>
                <a:gd name="T39" fmla="*/ 62 h 73"/>
                <a:gd name="T40" fmla="*/ 7 w 73"/>
                <a:gd name="T41" fmla="*/ 54 h 73"/>
                <a:gd name="T42" fmla="*/ 5 w 73"/>
                <a:gd name="T43" fmla="*/ 48 h 73"/>
                <a:gd name="T44" fmla="*/ 2 w 73"/>
                <a:gd name="T45" fmla="*/ 43 h 73"/>
                <a:gd name="T46" fmla="*/ 0 w 73"/>
                <a:gd name="T47" fmla="*/ 37 h 73"/>
                <a:gd name="T48" fmla="*/ 2 w 73"/>
                <a:gd name="T49" fmla="*/ 29 h 73"/>
                <a:gd name="T50" fmla="*/ 5 w 73"/>
                <a:gd name="T51" fmla="*/ 23 h 73"/>
                <a:gd name="T52" fmla="*/ 7 w 73"/>
                <a:gd name="T53" fmla="*/ 17 h 73"/>
                <a:gd name="T54" fmla="*/ 10 w 73"/>
                <a:gd name="T55" fmla="*/ 11 h 73"/>
                <a:gd name="T56" fmla="*/ 19 w 73"/>
                <a:gd name="T57" fmla="*/ 8 h 73"/>
                <a:gd name="T58" fmla="*/ 23 w 73"/>
                <a:gd name="T59" fmla="*/ 3 h 73"/>
                <a:gd name="T60" fmla="*/ 30 w 73"/>
                <a:gd name="T61" fmla="*/ 2 h 73"/>
                <a:gd name="T62" fmla="*/ 37 w 73"/>
                <a:gd name="T6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45" y="2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3" y="11"/>
                  </a:lnTo>
                  <a:lnTo>
                    <a:pt x="70" y="17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3" y="43"/>
                  </a:lnTo>
                  <a:lnTo>
                    <a:pt x="71" y="48"/>
                  </a:lnTo>
                  <a:lnTo>
                    <a:pt x="70" y="54"/>
                  </a:lnTo>
                  <a:lnTo>
                    <a:pt x="63" y="62"/>
                  </a:lnTo>
                  <a:lnTo>
                    <a:pt x="57" y="67"/>
                  </a:lnTo>
                  <a:lnTo>
                    <a:pt x="51" y="68"/>
                  </a:lnTo>
                  <a:lnTo>
                    <a:pt x="45" y="70"/>
                  </a:lnTo>
                  <a:lnTo>
                    <a:pt x="37" y="73"/>
                  </a:lnTo>
                  <a:lnTo>
                    <a:pt x="30" y="70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0" y="62"/>
                  </a:lnTo>
                  <a:lnTo>
                    <a:pt x="7" y="54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7" y="17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63"/>
            <p:cNvSpPr>
              <a:spLocks/>
            </p:cNvSpPr>
            <p:nvPr/>
          </p:nvSpPr>
          <p:spPr bwMode="auto">
            <a:xfrm>
              <a:off x="7488238" y="2779713"/>
              <a:ext cx="19050" cy="19050"/>
            </a:xfrm>
            <a:custGeom>
              <a:avLst/>
              <a:gdLst>
                <a:gd name="T0" fmla="*/ 35 w 72"/>
                <a:gd name="T1" fmla="*/ 0 h 73"/>
                <a:gd name="T2" fmla="*/ 44 w 72"/>
                <a:gd name="T3" fmla="*/ 2 h 73"/>
                <a:gd name="T4" fmla="*/ 49 w 72"/>
                <a:gd name="T5" fmla="*/ 3 h 73"/>
                <a:gd name="T6" fmla="*/ 58 w 72"/>
                <a:gd name="T7" fmla="*/ 8 h 73"/>
                <a:gd name="T8" fmla="*/ 61 w 72"/>
                <a:gd name="T9" fmla="*/ 11 h 73"/>
                <a:gd name="T10" fmla="*/ 66 w 72"/>
                <a:gd name="T11" fmla="*/ 17 h 73"/>
                <a:gd name="T12" fmla="*/ 68 w 72"/>
                <a:gd name="T13" fmla="*/ 23 h 73"/>
                <a:gd name="T14" fmla="*/ 69 w 72"/>
                <a:gd name="T15" fmla="*/ 29 h 73"/>
                <a:gd name="T16" fmla="*/ 72 w 72"/>
                <a:gd name="T17" fmla="*/ 37 h 73"/>
                <a:gd name="T18" fmla="*/ 69 w 72"/>
                <a:gd name="T19" fmla="*/ 43 h 73"/>
                <a:gd name="T20" fmla="*/ 68 w 72"/>
                <a:gd name="T21" fmla="*/ 48 h 73"/>
                <a:gd name="T22" fmla="*/ 66 w 72"/>
                <a:gd name="T23" fmla="*/ 54 h 73"/>
                <a:gd name="T24" fmla="*/ 61 w 72"/>
                <a:gd name="T25" fmla="*/ 62 h 73"/>
                <a:gd name="T26" fmla="*/ 58 w 72"/>
                <a:gd name="T27" fmla="*/ 67 h 73"/>
                <a:gd name="T28" fmla="*/ 49 w 72"/>
                <a:gd name="T29" fmla="*/ 68 h 73"/>
                <a:gd name="T30" fmla="*/ 44 w 72"/>
                <a:gd name="T31" fmla="*/ 70 h 73"/>
                <a:gd name="T32" fmla="*/ 35 w 72"/>
                <a:gd name="T33" fmla="*/ 73 h 73"/>
                <a:gd name="T34" fmla="*/ 28 w 72"/>
                <a:gd name="T35" fmla="*/ 70 h 73"/>
                <a:gd name="T36" fmla="*/ 20 w 72"/>
                <a:gd name="T37" fmla="*/ 68 h 73"/>
                <a:gd name="T38" fmla="*/ 14 w 72"/>
                <a:gd name="T39" fmla="*/ 67 h 73"/>
                <a:gd name="T40" fmla="*/ 11 w 72"/>
                <a:gd name="T41" fmla="*/ 62 h 73"/>
                <a:gd name="T42" fmla="*/ 6 w 72"/>
                <a:gd name="T43" fmla="*/ 54 h 73"/>
                <a:gd name="T44" fmla="*/ 3 w 72"/>
                <a:gd name="T45" fmla="*/ 48 h 73"/>
                <a:gd name="T46" fmla="*/ 0 w 72"/>
                <a:gd name="T47" fmla="*/ 43 h 73"/>
                <a:gd name="T48" fmla="*/ 0 w 72"/>
                <a:gd name="T49" fmla="*/ 29 h 73"/>
                <a:gd name="T50" fmla="*/ 3 w 72"/>
                <a:gd name="T51" fmla="*/ 23 h 73"/>
                <a:gd name="T52" fmla="*/ 6 w 72"/>
                <a:gd name="T53" fmla="*/ 17 h 73"/>
                <a:gd name="T54" fmla="*/ 11 w 72"/>
                <a:gd name="T55" fmla="*/ 11 h 73"/>
                <a:gd name="T56" fmla="*/ 14 w 72"/>
                <a:gd name="T57" fmla="*/ 8 h 73"/>
                <a:gd name="T58" fmla="*/ 20 w 72"/>
                <a:gd name="T59" fmla="*/ 3 h 73"/>
                <a:gd name="T60" fmla="*/ 28 w 72"/>
                <a:gd name="T61" fmla="*/ 2 h 73"/>
                <a:gd name="T62" fmla="*/ 35 w 72"/>
                <a:gd name="T6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73">
                  <a:moveTo>
                    <a:pt x="35" y="0"/>
                  </a:moveTo>
                  <a:lnTo>
                    <a:pt x="44" y="2"/>
                  </a:lnTo>
                  <a:lnTo>
                    <a:pt x="49" y="3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6" y="17"/>
                  </a:lnTo>
                  <a:lnTo>
                    <a:pt x="68" y="23"/>
                  </a:lnTo>
                  <a:lnTo>
                    <a:pt x="69" y="29"/>
                  </a:lnTo>
                  <a:lnTo>
                    <a:pt x="72" y="37"/>
                  </a:lnTo>
                  <a:lnTo>
                    <a:pt x="69" y="43"/>
                  </a:lnTo>
                  <a:lnTo>
                    <a:pt x="68" y="48"/>
                  </a:lnTo>
                  <a:lnTo>
                    <a:pt x="66" y="54"/>
                  </a:lnTo>
                  <a:lnTo>
                    <a:pt x="61" y="62"/>
                  </a:lnTo>
                  <a:lnTo>
                    <a:pt x="58" y="67"/>
                  </a:lnTo>
                  <a:lnTo>
                    <a:pt x="49" y="68"/>
                  </a:lnTo>
                  <a:lnTo>
                    <a:pt x="44" y="70"/>
                  </a:lnTo>
                  <a:lnTo>
                    <a:pt x="35" y="73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4" y="67"/>
                  </a:lnTo>
                  <a:lnTo>
                    <a:pt x="11" y="62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4" y="8"/>
                  </a:lnTo>
                  <a:lnTo>
                    <a:pt x="20" y="3"/>
                  </a:lnTo>
                  <a:lnTo>
                    <a:pt x="28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64"/>
            <p:cNvSpPr>
              <a:spLocks/>
            </p:cNvSpPr>
            <p:nvPr/>
          </p:nvSpPr>
          <p:spPr bwMode="auto">
            <a:xfrm>
              <a:off x="7399338" y="2779713"/>
              <a:ext cx="19050" cy="19050"/>
            </a:xfrm>
            <a:custGeom>
              <a:avLst/>
              <a:gdLst>
                <a:gd name="T0" fmla="*/ 37 w 71"/>
                <a:gd name="T1" fmla="*/ 0 h 73"/>
                <a:gd name="T2" fmla="*/ 43 w 71"/>
                <a:gd name="T3" fmla="*/ 2 h 73"/>
                <a:gd name="T4" fmla="*/ 51 w 71"/>
                <a:gd name="T5" fmla="*/ 3 h 73"/>
                <a:gd name="T6" fmla="*/ 57 w 71"/>
                <a:gd name="T7" fmla="*/ 8 h 73"/>
                <a:gd name="T8" fmla="*/ 61 w 71"/>
                <a:gd name="T9" fmla="*/ 11 h 73"/>
                <a:gd name="T10" fmla="*/ 65 w 71"/>
                <a:gd name="T11" fmla="*/ 17 h 73"/>
                <a:gd name="T12" fmla="*/ 69 w 71"/>
                <a:gd name="T13" fmla="*/ 23 h 73"/>
                <a:gd name="T14" fmla="*/ 71 w 71"/>
                <a:gd name="T15" fmla="*/ 29 h 73"/>
                <a:gd name="T16" fmla="*/ 71 w 71"/>
                <a:gd name="T17" fmla="*/ 43 h 73"/>
                <a:gd name="T18" fmla="*/ 69 w 71"/>
                <a:gd name="T19" fmla="*/ 48 h 73"/>
                <a:gd name="T20" fmla="*/ 65 w 71"/>
                <a:gd name="T21" fmla="*/ 54 h 73"/>
                <a:gd name="T22" fmla="*/ 61 w 71"/>
                <a:gd name="T23" fmla="*/ 62 h 73"/>
                <a:gd name="T24" fmla="*/ 57 w 71"/>
                <a:gd name="T25" fmla="*/ 67 h 73"/>
                <a:gd name="T26" fmla="*/ 51 w 71"/>
                <a:gd name="T27" fmla="*/ 68 h 73"/>
                <a:gd name="T28" fmla="*/ 43 w 71"/>
                <a:gd name="T29" fmla="*/ 70 h 73"/>
                <a:gd name="T30" fmla="*/ 37 w 71"/>
                <a:gd name="T31" fmla="*/ 73 h 73"/>
                <a:gd name="T32" fmla="*/ 29 w 71"/>
                <a:gd name="T33" fmla="*/ 70 h 73"/>
                <a:gd name="T34" fmla="*/ 21 w 71"/>
                <a:gd name="T35" fmla="*/ 68 h 73"/>
                <a:gd name="T36" fmla="*/ 14 w 71"/>
                <a:gd name="T37" fmla="*/ 67 h 73"/>
                <a:gd name="T38" fmla="*/ 10 w 71"/>
                <a:gd name="T39" fmla="*/ 62 h 73"/>
                <a:gd name="T40" fmla="*/ 6 w 71"/>
                <a:gd name="T41" fmla="*/ 54 h 73"/>
                <a:gd name="T42" fmla="*/ 2 w 71"/>
                <a:gd name="T43" fmla="*/ 48 h 73"/>
                <a:gd name="T44" fmla="*/ 0 w 71"/>
                <a:gd name="T45" fmla="*/ 43 h 73"/>
                <a:gd name="T46" fmla="*/ 0 w 71"/>
                <a:gd name="T47" fmla="*/ 29 h 73"/>
                <a:gd name="T48" fmla="*/ 2 w 71"/>
                <a:gd name="T49" fmla="*/ 23 h 73"/>
                <a:gd name="T50" fmla="*/ 6 w 71"/>
                <a:gd name="T51" fmla="*/ 17 h 73"/>
                <a:gd name="T52" fmla="*/ 10 w 71"/>
                <a:gd name="T53" fmla="*/ 11 h 73"/>
                <a:gd name="T54" fmla="*/ 14 w 71"/>
                <a:gd name="T55" fmla="*/ 8 h 73"/>
                <a:gd name="T56" fmla="*/ 21 w 71"/>
                <a:gd name="T57" fmla="*/ 3 h 73"/>
                <a:gd name="T58" fmla="*/ 29 w 71"/>
                <a:gd name="T59" fmla="*/ 2 h 73"/>
                <a:gd name="T60" fmla="*/ 37 w 71"/>
                <a:gd name="T6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73">
                  <a:moveTo>
                    <a:pt x="37" y="0"/>
                  </a:moveTo>
                  <a:lnTo>
                    <a:pt x="43" y="2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9" y="23"/>
                  </a:lnTo>
                  <a:lnTo>
                    <a:pt x="71" y="29"/>
                  </a:lnTo>
                  <a:lnTo>
                    <a:pt x="71" y="43"/>
                  </a:lnTo>
                  <a:lnTo>
                    <a:pt x="69" y="48"/>
                  </a:lnTo>
                  <a:lnTo>
                    <a:pt x="65" y="54"/>
                  </a:lnTo>
                  <a:lnTo>
                    <a:pt x="61" y="62"/>
                  </a:lnTo>
                  <a:lnTo>
                    <a:pt x="57" y="67"/>
                  </a:lnTo>
                  <a:lnTo>
                    <a:pt x="51" y="68"/>
                  </a:lnTo>
                  <a:lnTo>
                    <a:pt x="43" y="70"/>
                  </a:lnTo>
                  <a:lnTo>
                    <a:pt x="37" y="73"/>
                  </a:lnTo>
                  <a:lnTo>
                    <a:pt x="29" y="70"/>
                  </a:lnTo>
                  <a:lnTo>
                    <a:pt x="21" y="68"/>
                  </a:lnTo>
                  <a:lnTo>
                    <a:pt x="14" y="67"/>
                  </a:lnTo>
                  <a:lnTo>
                    <a:pt x="10" y="62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8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65"/>
            <p:cNvSpPr>
              <a:spLocks noEditPoints="1"/>
            </p:cNvSpPr>
            <p:nvPr/>
          </p:nvSpPr>
          <p:spPr bwMode="auto">
            <a:xfrm>
              <a:off x="7023101" y="2554288"/>
              <a:ext cx="450850" cy="92075"/>
            </a:xfrm>
            <a:custGeom>
              <a:avLst/>
              <a:gdLst>
                <a:gd name="T0" fmla="*/ 999 w 1702"/>
                <a:gd name="T1" fmla="*/ 128 h 351"/>
                <a:gd name="T2" fmla="*/ 983 w 1702"/>
                <a:gd name="T3" fmla="*/ 132 h 351"/>
                <a:gd name="T4" fmla="*/ 970 w 1702"/>
                <a:gd name="T5" fmla="*/ 140 h 351"/>
                <a:gd name="T6" fmla="*/ 962 w 1702"/>
                <a:gd name="T7" fmla="*/ 153 h 351"/>
                <a:gd name="T8" fmla="*/ 958 w 1702"/>
                <a:gd name="T9" fmla="*/ 169 h 351"/>
                <a:gd name="T10" fmla="*/ 962 w 1702"/>
                <a:gd name="T11" fmla="*/ 185 h 351"/>
                <a:gd name="T12" fmla="*/ 970 w 1702"/>
                <a:gd name="T13" fmla="*/ 198 h 351"/>
                <a:gd name="T14" fmla="*/ 983 w 1702"/>
                <a:gd name="T15" fmla="*/ 207 h 351"/>
                <a:gd name="T16" fmla="*/ 999 w 1702"/>
                <a:gd name="T17" fmla="*/ 211 h 351"/>
                <a:gd name="T18" fmla="*/ 1015 w 1702"/>
                <a:gd name="T19" fmla="*/ 207 h 351"/>
                <a:gd name="T20" fmla="*/ 1028 w 1702"/>
                <a:gd name="T21" fmla="*/ 198 h 351"/>
                <a:gd name="T22" fmla="*/ 1038 w 1702"/>
                <a:gd name="T23" fmla="*/ 185 h 351"/>
                <a:gd name="T24" fmla="*/ 1040 w 1702"/>
                <a:gd name="T25" fmla="*/ 169 h 351"/>
                <a:gd name="T26" fmla="*/ 1038 w 1702"/>
                <a:gd name="T27" fmla="*/ 153 h 351"/>
                <a:gd name="T28" fmla="*/ 1028 w 1702"/>
                <a:gd name="T29" fmla="*/ 140 h 351"/>
                <a:gd name="T30" fmla="*/ 1015 w 1702"/>
                <a:gd name="T31" fmla="*/ 132 h 351"/>
                <a:gd name="T32" fmla="*/ 999 w 1702"/>
                <a:gd name="T33" fmla="*/ 128 h 351"/>
                <a:gd name="T34" fmla="*/ 851 w 1702"/>
                <a:gd name="T35" fmla="*/ 128 h 351"/>
                <a:gd name="T36" fmla="*/ 834 w 1702"/>
                <a:gd name="T37" fmla="*/ 132 h 351"/>
                <a:gd name="T38" fmla="*/ 822 w 1702"/>
                <a:gd name="T39" fmla="*/ 140 h 351"/>
                <a:gd name="T40" fmla="*/ 812 w 1702"/>
                <a:gd name="T41" fmla="*/ 153 h 351"/>
                <a:gd name="T42" fmla="*/ 810 w 1702"/>
                <a:gd name="T43" fmla="*/ 169 h 351"/>
                <a:gd name="T44" fmla="*/ 812 w 1702"/>
                <a:gd name="T45" fmla="*/ 185 h 351"/>
                <a:gd name="T46" fmla="*/ 822 w 1702"/>
                <a:gd name="T47" fmla="*/ 198 h 351"/>
                <a:gd name="T48" fmla="*/ 834 w 1702"/>
                <a:gd name="T49" fmla="*/ 207 h 351"/>
                <a:gd name="T50" fmla="*/ 851 w 1702"/>
                <a:gd name="T51" fmla="*/ 211 h 351"/>
                <a:gd name="T52" fmla="*/ 867 w 1702"/>
                <a:gd name="T53" fmla="*/ 207 h 351"/>
                <a:gd name="T54" fmla="*/ 880 w 1702"/>
                <a:gd name="T55" fmla="*/ 198 h 351"/>
                <a:gd name="T56" fmla="*/ 888 w 1702"/>
                <a:gd name="T57" fmla="*/ 185 h 351"/>
                <a:gd name="T58" fmla="*/ 892 w 1702"/>
                <a:gd name="T59" fmla="*/ 169 h 351"/>
                <a:gd name="T60" fmla="*/ 888 w 1702"/>
                <a:gd name="T61" fmla="*/ 153 h 351"/>
                <a:gd name="T62" fmla="*/ 880 w 1702"/>
                <a:gd name="T63" fmla="*/ 140 h 351"/>
                <a:gd name="T64" fmla="*/ 867 w 1702"/>
                <a:gd name="T65" fmla="*/ 132 h 351"/>
                <a:gd name="T66" fmla="*/ 851 w 1702"/>
                <a:gd name="T67" fmla="*/ 128 h 351"/>
                <a:gd name="T68" fmla="*/ 703 w 1702"/>
                <a:gd name="T69" fmla="*/ 128 h 351"/>
                <a:gd name="T70" fmla="*/ 686 w 1702"/>
                <a:gd name="T71" fmla="*/ 132 h 351"/>
                <a:gd name="T72" fmla="*/ 673 w 1702"/>
                <a:gd name="T73" fmla="*/ 140 h 351"/>
                <a:gd name="T74" fmla="*/ 664 w 1702"/>
                <a:gd name="T75" fmla="*/ 153 h 351"/>
                <a:gd name="T76" fmla="*/ 661 w 1702"/>
                <a:gd name="T77" fmla="*/ 169 h 351"/>
                <a:gd name="T78" fmla="*/ 664 w 1702"/>
                <a:gd name="T79" fmla="*/ 185 h 351"/>
                <a:gd name="T80" fmla="*/ 673 w 1702"/>
                <a:gd name="T81" fmla="*/ 198 h 351"/>
                <a:gd name="T82" fmla="*/ 686 w 1702"/>
                <a:gd name="T83" fmla="*/ 207 h 351"/>
                <a:gd name="T84" fmla="*/ 703 w 1702"/>
                <a:gd name="T85" fmla="*/ 211 h 351"/>
                <a:gd name="T86" fmla="*/ 718 w 1702"/>
                <a:gd name="T87" fmla="*/ 207 h 351"/>
                <a:gd name="T88" fmla="*/ 732 w 1702"/>
                <a:gd name="T89" fmla="*/ 198 h 351"/>
                <a:gd name="T90" fmla="*/ 740 w 1702"/>
                <a:gd name="T91" fmla="*/ 185 h 351"/>
                <a:gd name="T92" fmla="*/ 743 w 1702"/>
                <a:gd name="T93" fmla="*/ 169 h 351"/>
                <a:gd name="T94" fmla="*/ 740 w 1702"/>
                <a:gd name="T95" fmla="*/ 153 h 351"/>
                <a:gd name="T96" fmla="*/ 732 w 1702"/>
                <a:gd name="T97" fmla="*/ 140 h 351"/>
                <a:gd name="T98" fmla="*/ 718 w 1702"/>
                <a:gd name="T99" fmla="*/ 132 h 351"/>
                <a:gd name="T100" fmla="*/ 703 w 1702"/>
                <a:gd name="T101" fmla="*/ 128 h 351"/>
                <a:gd name="T102" fmla="*/ 0 w 1702"/>
                <a:gd name="T103" fmla="*/ 0 h 351"/>
                <a:gd name="T104" fmla="*/ 1702 w 1702"/>
                <a:gd name="T105" fmla="*/ 0 h 351"/>
                <a:gd name="T106" fmla="*/ 1702 w 1702"/>
                <a:gd name="T107" fmla="*/ 351 h 351"/>
                <a:gd name="T108" fmla="*/ 0 w 1702"/>
                <a:gd name="T109" fmla="*/ 351 h 351"/>
                <a:gd name="T110" fmla="*/ 0 w 1702"/>
                <a:gd name="T11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2" h="351">
                  <a:moveTo>
                    <a:pt x="999" y="128"/>
                  </a:moveTo>
                  <a:lnTo>
                    <a:pt x="983" y="132"/>
                  </a:lnTo>
                  <a:lnTo>
                    <a:pt x="970" y="140"/>
                  </a:lnTo>
                  <a:lnTo>
                    <a:pt x="962" y="153"/>
                  </a:lnTo>
                  <a:lnTo>
                    <a:pt x="958" y="169"/>
                  </a:lnTo>
                  <a:lnTo>
                    <a:pt x="962" y="185"/>
                  </a:lnTo>
                  <a:lnTo>
                    <a:pt x="970" y="198"/>
                  </a:lnTo>
                  <a:lnTo>
                    <a:pt x="983" y="207"/>
                  </a:lnTo>
                  <a:lnTo>
                    <a:pt x="999" y="211"/>
                  </a:lnTo>
                  <a:lnTo>
                    <a:pt x="1015" y="207"/>
                  </a:lnTo>
                  <a:lnTo>
                    <a:pt x="1028" y="198"/>
                  </a:lnTo>
                  <a:lnTo>
                    <a:pt x="1038" y="185"/>
                  </a:lnTo>
                  <a:lnTo>
                    <a:pt x="1040" y="169"/>
                  </a:lnTo>
                  <a:lnTo>
                    <a:pt x="1038" y="153"/>
                  </a:lnTo>
                  <a:lnTo>
                    <a:pt x="1028" y="140"/>
                  </a:lnTo>
                  <a:lnTo>
                    <a:pt x="1015" y="132"/>
                  </a:lnTo>
                  <a:lnTo>
                    <a:pt x="999" y="128"/>
                  </a:lnTo>
                  <a:close/>
                  <a:moveTo>
                    <a:pt x="851" y="128"/>
                  </a:moveTo>
                  <a:lnTo>
                    <a:pt x="834" y="132"/>
                  </a:lnTo>
                  <a:lnTo>
                    <a:pt x="822" y="140"/>
                  </a:lnTo>
                  <a:lnTo>
                    <a:pt x="812" y="153"/>
                  </a:lnTo>
                  <a:lnTo>
                    <a:pt x="810" y="169"/>
                  </a:lnTo>
                  <a:lnTo>
                    <a:pt x="812" y="185"/>
                  </a:lnTo>
                  <a:lnTo>
                    <a:pt x="822" y="198"/>
                  </a:lnTo>
                  <a:lnTo>
                    <a:pt x="834" y="207"/>
                  </a:lnTo>
                  <a:lnTo>
                    <a:pt x="851" y="211"/>
                  </a:lnTo>
                  <a:lnTo>
                    <a:pt x="867" y="207"/>
                  </a:lnTo>
                  <a:lnTo>
                    <a:pt x="880" y="198"/>
                  </a:lnTo>
                  <a:lnTo>
                    <a:pt x="888" y="185"/>
                  </a:lnTo>
                  <a:lnTo>
                    <a:pt x="892" y="169"/>
                  </a:lnTo>
                  <a:lnTo>
                    <a:pt x="888" y="153"/>
                  </a:lnTo>
                  <a:lnTo>
                    <a:pt x="880" y="140"/>
                  </a:lnTo>
                  <a:lnTo>
                    <a:pt x="867" y="132"/>
                  </a:lnTo>
                  <a:lnTo>
                    <a:pt x="851" y="128"/>
                  </a:lnTo>
                  <a:close/>
                  <a:moveTo>
                    <a:pt x="703" y="128"/>
                  </a:moveTo>
                  <a:lnTo>
                    <a:pt x="686" y="132"/>
                  </a:lnTo>
                  <a:lnTo>
                    <a:pt x="673" y="140"/>
                  </a:lnTo>
                  <a:lnTo>
                    <a:pt x="664" y="153"/>
                  </a:lnTo>
                  <a:lnTo>
                    <a:pt x="661" y="169"/>
                  </a:lnTo>
                  <a:lnTo>
                    <a:pt x="664" y="185"/>
                  </a:lnTo>
                  <a:lnTo>
                    <a:pt x="673" y="198"/>
                  </a:lnTo>
                  <a:lnTo>
                    <a:pt x="686" y="207"/>
                  </a:lnTo>
                  <a:lnTo>
                    <a:pt x="703" y="211"/>
                  </a:lnTo>
                  <a:lnTo>
                    <a:pt x="718" y="207"/>
                  </a:lnTo>
                  <a:lnTo>
                    <a:pt x="732" y="198"/>
                  </a:lnTo>
                  <a:lnTo>
                    <a:pt x="740" y="185"/>
                  </a:lnTo>
                  <a:lnTo>
                    <a:pt x="743" y="169"/>
                  </a:lnTo>
                  <a:lnTo>
                    <a:pt x="740" y="153"/>
                  </a:lnTo>
                  <a:lnTo>
                    <a:pt x="732" y="140"/>
                  </a:lnTo>
                  <a:lnTo>
                    <a:pt x="718" y="132"/>
                  </a:lnTo>
                  <a:lnTo>
                    <a:pt x="703" y="128"/>
                  </a:lnTo>
                  <a:close/>
                  <a:moveTo>
                    <a:pt x="0" y="0"/>
                  </a:moveTo>
                  <a:lnTo>
                    <a:pt x="1702" y="0"/>
                  </a:lnTo>
                  <a:lnTo>
                    <a:pt x="1702" y="351"/>
                  </a:lnTo>
                  <a:lnTo>
                    <a:pt x="0" y="3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66"/>
            <p:cNvSpPr>
              <a:spLocks noEditPoints="1"/>
            </p:cNvSpPr>
            <p:nvPr/>
          </p:nvSpPr>
          <p:spPr bwMode="auto">
            <a:xfrm>
              <a:off x="6745288" y="2117725"/>
              <a:ext cx="1008063" cy="1000125"/>
            </a:xfrm>
            <a:custGeom>
              <a:avLst/>
              <a:gdLst>
                <a:gd name="T0" fmla="*/ 1620 w 3808"/>
                <a:gd name="T1" fmla="*/ 2845 h 3779"/>
                <a:gd name="T2" fmla="*/ 1596 w 3808"/>
                <a:gd name="T3" fmla="*/ 2920 h 3779"/>
                <a:gd name="T4" fmla="*/ 1528 w 3808"/>
                <a:gd name="T5" fmla="*/ 3000 h 3779"/>
                <a:gd name="T6" fmla="*/ 1414 w 3808"/>
                <a:gd name="T7" fmla="*/ 3064 h 3779"/>
                <a:gd name="T8" fmla="*/ 1318 w 3808"/>
                <a:gd name="T9" fmla="*/ 3093 h 3779"/>
                <a:gd name="T10" fmla="*/ 1339 w 3808"/>
                <a:gd name="T11" fmla="*/ 3159 h 3779"/>
                <a:gd name="T12" fmla="*/ 1404 w 3808"/>
                <a:gd name="T13" fmla="*/ 3186 h 3779"/>
                <a:gd name="T14" fmla="*/ 2529 w 3808"/>
                <a:gd name="T15" fmla="*/ 3173 h 3779"/>
                <a:gd name="T16" fmla="*/ 2563 w 3808"/>
                <a:gd name="T17" fmla="*/ 3110 h 3779"/>
                <a:gd name="T18" fmla="*/ 2468 w 3808"/>
                <a:gd name="T19" fmla="*/ 3053 h 3779"/>
                <a:gd name="T20" fmla="*/ 2354 w 3808"/>
                <a:gd name="T21" fmla="*/ 2983 h 3779"/>
                <a:gd name="T22" fmla="*/ 2279 w 3808"/>
                <a:gd name="T23" fmla="*/ 2893 h 3779"/>
                <a:gd name="T24" fmla="*/ 2260 w 3808"/>
                <a:gd name="T25" fmla="*/ 2828 h 3779"/>
                <a:gd name="T26" fmla="*/ 758 w 3808"/>
                <a:gd name="T27" fmla="*/ 890 h 3779"/>
                <a:gd name="T28" fmla="*/ 697 w 3808"/>
                <a:gd name="T29" fmla="*/ 913 h 3779"/>
                <a:gd name="T30" fmla="*/ 672 w 3808"/>
                <a:gd name="T31" fmla="*/ 2600 h 3779"/>
                <a:gd name="T32" fmla="*/ 711 w 3808"/>
                <a:gd name="T33" fmla="*/ 2654 h 3779"/>
                <a:gd name="T34" fmla="*/ 3120 w 3808"/>
                <a:gd name="T35" fmla="*/ 2670 h 3779"/>
                <a:gd name="T36" fmla="*/ 3183 w 3808"/>
                <a:gd name="T37" fmla="*/ 2643 h 3779"/>
                <a:gd name="T38" fmla="*/ 3210 w 3808"/>
                <a:gd name="T39" fmla="*/ 2583 h 3779"/>
                <a:gd name="T40" fmla="*/ 3194 w 3808"/>
                <a:gd name="T41" fmla="*/ 925 h 3779"/>
                <a:gd name="T42" fmla="*/ 3139 w 3808"/>
                <a:gd name="T43" fmla="*/ 891 h 3779"/>
                <a:gd name="T44" fmla="*/ 2024 w 3808"/>
                <a:gd name="T45" fmla="*/ 5 h 3779"/>
                <a:gd name="T46" fmla="*/ 2484 w 3808"/>
                <a:gd name="T47" fmla="*/ 89 h 3779"/>
                <a:gd name="T48" fmla="*/ 2897 w 3808"/>
                <a:gd name="T49" fmla="*/ 277 h 3779"/>
                <a:gd name="T50" fmla="*/ 3250 w 3808"/>
                <a:gd name="T51" fmla="*/ 554 h 3779"/>
                <a:gd name="T52" fmla="*/ 3527 w 3808"/>
                <a:gd name="T53" fmla="*/ 904 h 3779"/>
                <a:gd name="T54" fmla="*/ 3718 w 3808"/>
                <a:gd name="T55" fmla="*/ 1315 h 3779"/>
                <a:gd name="T56" fmla="*/ 3804 w 3808"/>
                <a:gd name="T57" fmla="*/ 1771 h 3779"/>
                <a:gd name="T58" fmla="*/ 3774 w 3808"/>
                <a:gd name="T59" fmla="*/ 2243 h 3779"/>
                <a:gd name="T60" fmla="*/ 3635 w 3808"/>
                <a:gd name="T61" fmla="*/ 2677 h 3779"/>
                <a:gd name="T62" fmla="*/ 3399 w 3808"/>
                <a:gd name="T63" fmla="*/ 3060 h 3779"/>
                <a:gd name="T64" fmla="*/ 3082 w 3808"/>
                <a:gd name="T65" fmla="*/ 3374 h 3779"/>
                <a:gd name="T66" fmla="*/ 2696 w 3808"/>
                <a:gd name="T67" fmla="*/ 3608 h 3779"/>
                <a:gd name="T68" fmla="*/ 2259 w 3808"/>
                <a:gd name="T69" fmla="*/ 3747 h 3779"/>
                <a:gd name="T70" fmla="*/ 1784 w 3808"/>
                <a:gd name="T71" fmla="*/ 3776 h 3779"/>
                <a:gd name="T72" fmla="*/ 1324 w 3808"/>
                <a:gd name="T73" fmla="*/ 3690 h 3779"/>
                <a:gd name="T74" fmla="*/ 910 w 3808"/>
                <a:gd name="T75" fmla="*/ 3502 h 3779"/>
                <a:gd name="T76" fmla="*/ 558 w 3808"/>
                <a:gd name="T77" fmla="*/ 3226 h 3779"/>
                <a:gd name="T78" fmla="*/ 279 w 3808"/>
                <a:gd name="T79" fmla="*/ 2875 h 3779"/>
                <a:gd name="T80" fmla="*/ 90 w 3808"/>
                <a:gd name="T81" fmla="*/ 2466 h 3779"/>
                <a:gd name="T82" fmla="*/ 4 w 3808"/>
                <a:gd name="T83" fmla="*/ 2010 h 3779"/>
                <a:gd name="T84" fmla="*/ 33 w 3808"/>
                <a:gd name="T85" fmla="*/ 1537 h 3779"/>
                <a:gd name="T86" fmla="*/ 173 w 3808"/>
                <a:gd name="T87" fmla="*/ 1102 h 3779"/>
                <a:gd name="T88" fmla="*/ 409 w 3808"/>
                <a:gd name="T89" fmla="*/ 721 h 3779"/>
                <a:gd name="T90" fmla="*/ 726 w 3808"/>
                <a:gd name="T91" fmla="*/ 406 h 3779"/>
                <a:gd name="T92" fmla="*/ 1110 w 3808"/>
                <a:gd name="T93" fmla="*/ 172 h 3779"/>
                <a:gd name="T94" fmla="*/ 1549 w 3808"/>
                <a:gd name="T95" fmla="*/ 34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08" h="3779">
                  <a:moveTo>
                    <a:pt x="1624" y="2730"/>
                  </a:moveTo>
                  <a:lnTo>
                    <a:pt x="1624" y="2800"/>
                  </a:lnTo>
                  <a:lnTo>
                    <a:pt x="1621" y="2823"/>
                  </a:lnTo>
                  <a:lnTo>
                    <a:pt x="1620" y="2845"/>
                  </a:lnTo>
                  <a:lnTo>
                    <a:pt x="1616" y="2867"/>
                  </a:lnTo>
                  <a:lnTo>
                    <a:pt x="1612" y="2884"/>
                  </a:lnTo>
                  <a:lnTo>
                    <a:pt x="1604" y="2902"/>
                  </a:lnTo>
                  <a:lnTo>
                    <a:pt x="1596" y="2920"/>
                  </a:lnTo>
                  <a:lnTo>
                    <a:pt x="1587" y="2936"/>
                  </a:lnTo>
                  <a:lnTo>
                    <a:pt x="1577" y="2952"/>
                  </a:lnTo>
                  <a:lnTo>
                    <a:pt x="1552" y="2977"/>
                  </a:lnTo>
                  <a:lnTo>
                    <a:pt x="1528" y="3000"/>
                  </a:lnTo>
                  <a:lnTo>
                    <a:pt x="1500" y="3023"/>
                  </a:lnTo>
                  <a:lnTo>
                    <a:pt x="1471" y="3039"/>
                  </a:lnTo>
                  <a:lnTo>
                    <a:pt x="1440" y="3054"/>
                  </a:lnTo>
                  <a:lnTo>
                    <a:pt x="1414" y="3064"/>
                  </a:lnTo>
                  <a:lnTo>
                    <a:pt x="1388" y="3074"/>
                  </a:lnTo>
                  <a:lnTo>
                    <a:pt x="1367" y="3082"/>
                  </a:lnTo>
                  <a:lnTo>
                    <a:pt x="1331" y="3090"/>
                  </a:lnTo>
                  <a:lnTo>
                    <a:pt x="1318" y="3093"/>
                  </a:lnTo>
                  <a:lnTo>
                    <a:pt x="1318" y="3110"/>
                  </a:lnTo>
                  <a:lnTo>
                    <a:pt x="1320" y="3129"/>
                  </a:lnTo>
                  <a:lnTo>
                    <a:pt x="1326" y="3146"/>
                  </a:lnTo>
                  <a:lnTo>
                    <a:pt x="1339" y="3159"/>
                  </a:lnTo>
                  <a:lnTo>
                    <a:pt x="1351" y="3173"/>
                  </a:lnTo>
                  <a:lnTo>
                    <a:pt x="1369" y="3180"/>
                  </a:lnTo>
                  <a:lnTo>
                    <a:pt x="1386" y="3185"/>
                  </a:lnTo>
                  <a:lnTo>
                    <a:pt x="1404" y="3186"/>
                  </a:lnTo>
                  <a:lnTo>
                    <a:pt x="2476" y="3186"/>
                  </a:lnTo>
                  <a:lnTo>
                    <a:pt x="2497" y="3185"/>
                  </a:lnTo>
                  <a:lnTo>
                    <a:pt x="2513" y="3180"/>
                  </a:lnTo>
                  <a:lnTo>
                    <a:pt x="2529" y="3173"/>
                  </a:lnTo>
                  <a:lnTo>
                    <a:pt x="2541" y="3159"/>
                  </a:lnTo>
                  <a:lnTo>
                    <a:pt x="2554" y="3146"/>
                  </a:lnTo>
                  <a:lnTo>
                    <a:pt x="2560" y="3129"/>
                  </a:lnTo>
                  <a:lnTo>
                    <a:pt x="2563" y="3110"/>
                  </a:lnTo>
                  <a:lnTo>
                    <a:pt x="2563" y="3093"/>
                  </a:lnTo>
                  <a:lnTo>
                    <a:pt x="2552" y="3088"/>
                  </a:lnTo>
                  <a:lnTo>
                    <a:pt x="2514" y="3076"/>
                  </a:lnTo>
                  <a:lnTo>
                    <a:pt x="2468" y="3053"/>
                  </a:lnTo>
                  <a:lnTo>
                    <a:pt x="2437" y="3039"/>
                  </a:lnTo>
                  <a:lnTo>
                    <a:pt x="2410" y="3023"/>
                  </a:lnTo>
                  <a:lnTo>
                    <a:pt x="2382" y="3003"/>
                  </a:lnTo>
                  <a:lnTo>
                    <a:pt x="2354" y="2983"/>
                  </a:lnTo>
                  <a:lnTo>
                    <a:pt x="2330" y="2960"/>
                  </a:lnTo>
                  <a:lnTo>
                    <a:pt x="2305" y="2934"/>
                  </a:lnTo>
                  <a:lnTo>
                    <a:pt x="2287" y="2907"/>
                  </a:lnTo>
                  <a:lnTo>
                    <a:pt x="2279" y="2893"/>
                  </a:lnTo>
                  <a:lnTo>
                    <a:pt x="2273" y="2876"/>
                  </a:lnTo>
                  <a:lnTo>
                    <a:pt x="2266" y="2861"/>
                  </a:lnTo>
                  <a:lnTo>
                    <a:pt x="2262" y="2845"/>
                  </a:lnTo>
                  <a:lnTo>
                    <a:pt x="2260" y="2828"/>
                  </a:lnTo>
                  <a:lnTo>
                    <a:pt x="2260" y="2809"/>
                  </a:lnTo>
                  <a:lnTo>
                    <a:pt x="2258" y="2730"/>
                  </a:lnTo>
                  <a:lnTo>
                    <a:pt x="1624" y="2730"/>
                  </a:lnTo>
                  <a:close/>
                  <a:moveTo>
                    <a:pt x="758" y="890"/>
                  </a:moveTo>
                  <a:lnTo>
                    <a:pt x="741" y="891"/>
                  </a:lnTo>
                  <a:lnTo>
                    <a:pt x="725" y="896"/>
                  </a:lnTo>
                  <a:lnTo>
                    <a:pt x="711" y="904"/>
                  </a:lnTo>
                  <a:lnTo>
                    <a:pt x="697" y="913"/>
                  </a:lnTo>
                  <a:lnTo>
                    <a:pt x="686" y="925"/>
                  </a:lnTo>
                  <a:lnTo>
                    <a:pt x="678" y="941"/>
                  </a:lnTo>
                  <a:lnTo>
                    <a:pt x="672" y="955"/>
                  </a:lnTo>
                  <a:lnTo>
                    <a:pt x="672" y="2600"/>
                  </a:lnTo>
                  <a:lnTo>
                    <a:pt x="678" y="2618"/>
                  </a:lnTo>
                  <a:lnTo>
                    <a:pt x="686" y="2629"/>
                  </a:lnTo>
                  <a:lnTo>
                    <a:pt x="697" y="2643"/>
                  </a:lnTo>
                  <a:lnTo>
                    <a:pt x="711" y="2654"/>
                  </a:lnTo>
                  <a:lnTo>
                    <a:pt x="725" y="2663"/>
                  </a:lnTo>
                  <a:lnTo>
                    <a:pt x="741" y="2668"/>
                  </a:lnTo>
                  <a:lnTo>
                    <a:pt x="758" y="2670"/>
                  </a:lnTo>
                  <a:lnTo>
                    <a:pt x="3120" y="2670"/>
                  </a:lnTo>
                  <a:lnTo>
                    <a:pt x="3139" y="2668"/>
                  </a:lnTo>
                  <a:lnTo>
                    <a:pt x="3157" y="2663"/>
                  </a:lnTo>
                  <a:lnTo>
                    <a:pt x="3169" y="2654"/>
                  </a:lnTo>
                  <a:lnTo>
                    <a:pt x="3183" y="2643"/>
                  </a:lnTo>
                  <a:lnTo>
                    <a:pt x="3194" y="2629"/>
                  </a:lnTo>
                  <a:lnTo>
                    <a:pt x="3204" y="2618"/>
                  </a:lnTo>
                  <a:lnTo>
                    <a:pt x="3208" y="2600"/>
                  </a:lnTo>
                  <a:lnTo>
                    <a:pt x="3210" y="2583"/>
                  </a:lnTo>
                  <a:lnTo>
                    <a:pt x="3210" y="972"/>
                  </a:lnTo>
                  <a:lnTo>
                    <a:pt x="3208" y="955"/>
                  </a:lnTo>
                  <a:lnTo>
                    <a:pt x="3204" y="941"/>
                  </a:lnTo>
                  <a:lnTo>
                    <a:pt x="3194" y="925"/>
                  </a:lnTo>
                  <a:lnTo>
                    <a:pt x="3183" y="913"/>
                  </a:lnTo>
                  <a:lnTo>
                    <a:pt x="3169" y="904"/>
                  </a:lnTo>
                  <a:lnTo>
                    <a:pt x="3157" y="896"/>
                  </a:lnTo>
                  <a:lnTo>
                    <a:pt x="3139" y="891"/>
                  </a:lnTo>
                  <a:lnTo>
                    <a:pt x="3120" y="890"/>
                  </a:lnTo>
                  <a:lnTo>
                    <a:pt x="758" y="890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67"/>
            <p:cNvSpPr>
              <a:spLocks noEditPoints="1"/>
            </p:cNvSpPr>
            <p:nvPr/>
          </p:nvSpPr>
          <p:spPr bwMode="auto">
            <a:xfrm>
              <a:off x="6981826" y="2405063"/>
              <a:ext cx="552450" cy="341313"/>
            </a:xfrm>
            <a:custGeom>
              <a:avLst/>
              <a:gdLst>
                <a:gd name="T0" fmla="*/ 128 w 2088"/>
                <a:gd name="T1" fmla="*/ 381 h 1290"/>
                <a:gd name="T2" fmla="*/ 236 w 2088"/>
                <a:gd name="T3" fmla="*/ 513 h 1290"/>
                <a:gd name="T4" fmla="*/ 109 w 2088"/>
                <a:gd name="T5" fmla="*/ 960 h 1290"/>
                <a:gd name="T6" fmla="*/ 921 w 2088"/>
                <a:gd name="T7" fmla="*/ 1118 h 1290"/>
                <a:gd name="T8" fmla="*/ 374 w 2088"/>
                <a:gd name="T9" fmla="*/ 1094 h 1290"/>
                <a:gd name="T10" fmla="*/ 340 w 2088"/>
                <a:gd name="T11" fmla="*/ 1060 h 1290"/>
                <a:gd name="T12" fmla="*/ 291 w 2088"/>
                <a:gd name="T13" fmla="*/ 1047 h 1290"/>
                <a:gd name="T14" fmla="*/ 243 w 2088"/>
                <a:gd name="T15" fmla="*/ 1060 h 1290"/>
                <a:gd name="T16" fmla="*/ 209 w 2088"/>
                <a:gd name="T17" fmla="*/ 1093 h 1290"/>
                <a:gd name="T18" fmla="*/ 197 w 2088"/>
                <a:gd name="T19" fmla="*/ 1141 h 1290"/>
                <a:gd name="T20" fmla="*/ 209 w 2088"/>
                <a:gd name="T21" fmla="*/ 1190 h 1290"/>
                <a:gd name="T22" fmla="*/ 243 w 2088"/>
                <a:gd name="T23" fmla="*/ 1223 h 1290"/>
                <a:gd name="T24" fmla="*/ 291 w 2088"/>
                <a:gd name="T25" fmla="*/ 1236 h 1290"/>
                <a:gd name="T26" fmla="*/ 339 w 2088"/>
                <a:gd name="T27" fmla="*/ 1223 h 1290"/>
                <a:gd name="T28" fmla="*/ 373 w 2088"/>
                <a:gd name="T29" fmla="*/ 1188 h 1290"/>
                <a:gd name="T30" fmla="*/ 1507 w 2088"/>
                <a:gd name="T31" fmla="*/ 1166 h 1290"/>
                <a:gd name="T32" fmla="*/ 1532 w 2088"/>
                <a:gd name="T33" fmla="*/ 1208 h 1290"/>
                <a:gd name="T34" fmla="*/ 1574 w 2088"/>
                <a:gd name="T35" fmla="*/ 1234 h 1290"/>
                <a:gd name="T36" fmla="*/ 1625 w 2088"/>
                <a:gd name="T37" fmla="*/ 1234 h 1290"/>
                <a:gd name="T38" fmla="*/ 1667 w 2088"/>
                <a:gd name="T39" fmla="*/ 1209 h 1290"/>
                <a:gd name="T40" fmla="*/ 1692 w 2088"/>
                <a:gd name="T41" fmla="*/ 1167 h 1290"/>
                <a:gd name="T42" fmla="*/ 1692 w 2088"/>
                <a:gd name="T43" fmla="*/ 1116 h 1290"/>
                <a:gd name="T44" fmla="*/ 1667 w 2088"/>
                <a:gd name="T45" fmla="*/ 1075 h 1290"/>
                <a:gd name="T46" fmla="*/ 1625 w 2088"/>
                <a:gd name="T47" fmla="*/ 1050 h 1290"/>
                <a:gd name="T48" fmla="*/ 1574 w 2088"/>
                <a:gd name="T49" fmla="*/ 1050 h 1290"/>
                <a:gd name="T50" fmla="*/ 1532 w 2088"/>
                <a:gd name="T51" fmla="*/ 1076 h 1290"/>
                <a:gd name="T52" fmla="*/ 1507 w 2088"/>
                <a:gd name="T53" fmla="*/ 1118 h 1290"/>
                <a:gd name="T54" fmla="*/ 969 w 2088"/>
                <a:gd name="T55" fmla="*/ 960 h 1290"/>
                <a:gd name="T56" fmla="*/ 1907 w 2088"/>
                <a:gd name="T57" fmla="*/ 513 h 1290"/>
                <a:gd name="T58" fmla="*/ 969 w 2088"/>
                <a:gd name="T59" fmla="*/ 340 h 1290"/>
                <a:gd name="T60" fmla="*/ 1005 w 2088"/>
                <a:gd name="T61" fmla="*/ 322 h 1290"/>
                <a:gd name="T62" fmla="*/ 1030 w 2088"/>
                <a:gd name="T63" fmla="*/ 290 h 1290"/>
                <a:gd name="T64" fmla="*/ 1333 w 2088"/>
                <a:gd name="T65" fmla="*/ 272 h 1290"/>
                <a:gd name="T66" fmla="*/ 1388 w 2088"/>
                <a:gd name="T67" fmla="*/ 272 h 1290"/>
                <a:gd name="T68" fmla="*/ 1637 w 2088"/>
                <a:gd name="T69" fmla="*/ 381 h 1290"/>
                <a:gd name="T70" fmla="*/ 1901 w 2088"/>
                <a:gd name="T71" fmla="*/ 119 h 1290"/>
                <a:gd name="T72" fmla="*/ 1637 w 2088"/>
                <a:gd name="T73" fmla="*/ 224 h 1290"/>
                <a:gd name="T74" fmla="*/ 1333 w 2088"/>
                <a:gd name="T75" fmla="*/ 182 h 1290"/>
                <a:gd name="T76" fmla="*/ 1037 w 2088"/>
                <a:gd name="T77" fmla="*/ 224 h 1290"/>
                <a:gd name="T78" fmla="*/ 1012 w 2088"/>
                <a:gd name="T79" fmla="*/ 181 h 1290"/>
                <a:gd name="T80" fmla="*/ 970 w 2088"/>
                <a:gd name="T81" fmla="*/ 157 h 1290"/>
                <a:gd name="T82" fmla="*/ 920 w 2088"/>
                <a:gd name="T83" fmla="*/ 157 h 1290"/>
                <a:gd name="T84" fmla="*/ 878 w 2088"/>
                <a:gd name="T85" fmla="*/ 181 h 1290"/>
                <a:gd name="T86" fmla="*/ 854 w 2088"/>
                <a:gd name="T87" fmla="*/ 223 h 1290"/>
                <a:gd name="T88" fmla="*/ 854 w 2088"/>
                <a:gd name="T89" fmla="*/ 274 h 1290"/>
                <a:gd name="T90" fmla="*/ 878 w 2088"/>
                <a:gd name="T91" fmla="*/ 316 h 1290"/>
                <a:gd name="T92" fmla="*/ 921 w 2088"/>
                <a:gd name="T93" fmla="*/ 340 h 1290"/>
                <a:gd name="T94" fmla="*/ 284 w 2088"/>
                <a:gd name="T95" fmla="*/ 513 h 1290"/>
                <a:gd name="T96" fmla="*/ 392 w 2088"/>
                <a:gd name="T97" fmla="*/ 381 h 1290"/>
                <a:gd name="T98" fmla="*/ 128 w 2088"/>
                <a:gd name="T99" fmla="*/ 119 h 1290"/>
                <a:gd name="T100" fmla="*/ 2084 w 2088"/>
                <a:gd name="T101" fmla="*/ 0 h 1290"/>
                <a:gd name="T102" fmla="*/ 2088 w 2088"/>
                <a:gd name="T103" fmla="*/ 1290 h 1290"/>
                <a:gd name="T104" fmla="*/ 0 w 2088"/>
                <a:gd name="T105" fmla="*/ 4 h 1290"/>
                <a:gd name="T106" fmla="*/ 4 w 2088"/>
                <a:gd name="T107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8" h="1290">
                  <a:moveTo>
                    <a:pt x="128" y="119"/>
                  </a:moveTo>
                  <a:lnTo>
                    <a:pt x="128" y="381"/>
                  </a:lnTo>
                  <a:lnTo>
                    <a:pt x="236" y="381"/>
                  </a:lnTo>
                  <a:lnTo>
                    <a:pt x="236" y="513"/>
                  </a:lnTo>
                  <a:lnTo>
                    <a:pt x="109" y="513"/>
                  </a:lnTo>
                  <a:lnTo>
                    <a:pt x="109" y="960"/>
                  </a:lnTo>
                  <a:lnTo>
                    <a:pt x="921" y="960"/>
                  </a:lnTo>
                  <a:lnTo>
                    <a:pt x="921" y="1118"/>
                  </a:lnTo>
                  <a:lnTo>
                    <a:pt x="383" y="1118"/>
                  </a:lnTo>
                  <a:lnTo>
                    <a:pt x="374" y="1094"/>
                  </a:lnTo>
                  <a:lnTo>
                    <a:pt x="359" y="1076"/>
                  </a:lnTo>
                  <a:lnTo>
                    <a:pt x="340" y="1060"/>
                  </a:lnTo>
                  <a:lnTo>
                    <a:pt x="317" y="1050"/>
                  </a:lnTo>
                  <a:lnTo>
                    <a:pt x="291" y="1047"/>
                  </a:lnTo>
                  <a:lnTo>
                    <a:pt x="265" y="1050"/>
                  </a:lnTo>
                  <a:lnTo>
                    <a:pt x="243" y="1060"/>
                  </a:lnTo>
                  <a:lnTo>
                    <a:pt x="223" y="1075"/>
                  </a:lnTo>
                  <a:lnTo>
                    <a:pt x="209" y="1093"/>
                  </a:lnTo>
                  <a:lnTo>
                    <a:pt x="199" y="1116"/>
                  </a:lnTo>
                  <a:lnTo>
                    <a:pt x="197" y="1141"/>
                  </a:lnTo>
                  <a:lnTo>
                    <a:pt x="199" y="1166"/>
                  </a:lnTo>
                  <a:lnTo>
                    <a:pt x="209" y="1190"/>
                  </a:lnTo>
                  <a:lnTo>
                    <a:pt x="223" y="1208"/>
                  </a:lnTo>
                  <a:lnTo>
                    <a:pt x="243" y="1223"/>
                  </a:lnTo>
                  <a:lnTo>
                    <a:pt x="265" y="1232"/>
                  </a:lnTo>
                  <a:lnTo>
                    <a:pt x="291" y="1236"/>
                  </a:lnTo>
                  <a:lnTo>
                    <a:pt x="317" y="1232"/>
                  </a:lnTo>
                  <a:lnTo>
                    <a:pt x="339" y="1223"/>
                  </a:lnTo>
                  <a:lnTo>
                    <a:pt x="359" y="1208"/>
                  </a:lnTo>
                  <a:lnTo>
                    <a:pt x="373" y="1188"/>
                  </a:lnTo>
                  <a:lnTo>
                    <a:pt x="383" y="1166"/>
                  </a:lnTo>
                  <a:lnTo>
                    <a:pt x="1507" y="1166"/>
                  </a:lnTo>
                  <a:lnTo>
                    <a:pt x="1517" y="1190"/>
                  </a:lnTo>
                  <a:lnTo>
                    <a:pt x="1532" y="1208"/>
                  </a:lnTo>
                  <a:lnTo>
                    <a:pt x="1551" y="1223"/>
                  </a:lnTo>
                  <a:lnTo>
                    <a:pt x="1574" y="1234"/>
                  </a:lnTo>
                  <a:lnTo>
                    <a:pt x="1600" y="1237"/>
                  </a:lnTo>
                  <a:lnTo>
                    <a:pt x="1625" y="1234"/>
                  </a:lnTo>
                  <a:lnTo>
                    <a:pt x="1647" y="1224"/>
                  </a:lnTo>
                  <a:lnTo>
                    <a:pt x="1667" y="1209"/>
                  </a:lnTo>
                  <a:lnTo>
                    <a:pt x="1681" y="1190"/>
                  </a:lnTo>
                  <a:lnTo>
                    <a:pt x="1692" y="1167"/>
                  </a:lnTo>
                  <a:lnTo>
                    <a:pt x="1694" y="1142"/>
                  </a:lnTo>
                  <a:lnTo>
                    <a:pt x="1692" y="1116"/>
                  </a:lnTo>
                  <a:lnTo>
                    <a:pt x="1681" y="1094"/>
                  </a:lnTo>
                  <a:lnTo>
                    <a:pt x="1667" y="1075"/>
                  </a:lnTo>
                  <a:lnTo>
                    <a:pt x="1647" y="1061"/>
                  </a:lnTo>
                  <a:lnTo>
                    <a:pt x="1625" y="1050"/>
                  </a:lnTo>
                  <a:lnTo>
                    <a:pt x="1600" y="1047"/>
                  </a:lnTo>
                  <a:lnTo>
                    <a:pt x="1574" y="1050"/>
                  </a:lnTo>
                  <a:lnTo>
                    <a:pt x="1551" y="1061"/>
                  </a:lnTo>
                  <a:lnTo>
                    <a:pt x="1532" y="1076"/>
                  </a:lnTo>
                  <a:lnTo>
                    <a:pt x="1517" y="1096"/>
                  </a:lnTo>
                  <a:lnTo>
                    <a:pt x="1507" y="1118"/>
                  </a:lnTo>
                  <a:lnTo>
                    <a:pt x="969" y="1118"/>
                  </a:lnTo>
                  <a:lnTo>
                    <a:pt x="969" y="960"/>
                  </a:lnTo>
                  <a:lnTo>
                    <a:pt x="1907" y="960"/>
                  </a:lnTo>
                  <a:lnTo>
                    <a:pt x="1907" y="513"/>
                  </a:lnTo>
                  <a:lnTo>
                    <a:pt x="969" y="513"/>
                  </a:lnTo>
                  <a:lnTo>
                    <a:pt x="969" y="340"/>
                  </a:lnTo>
                  <a:lnTo>
                    <a:pt x="989" y="333"/>
                  </a:lnTo>
                  <a:lnTo>
                    <a:pt x="1005" y="322"/>
                  </a:lnTo>
                  <a:lnTo>
                    <a:pt x="1019" y="308"/>
                  </a:lnTo>
                  <a:lnTo>
                    <a:pt x="1030" y="290"/>
                  </a:lnTo>
                  <a:lnTo>
                    <a:pt x="1037" y="272"/>
                  </a:lnTo>
                  <a:lnTo>
                    <a:pt x="1333" y="272"/>
                  </a:lnTo>
                  <a:lnTo>
                    <a:pt x="1333" y="326"/>
                  </a:lnTo>
                  <a:lnTo>
                    <a:pt x="1388" y="272"/>
                  </a:lnTo>
                  <a:lnTo>
                    <a:pt x="1637" y="272"/>
                  </a:lnTo>
                  <a:lnTo>
                    <a:pt x="1637" y="381"/>
                  </a:lnTo>
                  <a:lnTo>
                    <a:pt x="1901" y="381"/>
                  </a:lnTo>
                  <a:lnTo>
                    <a:pt x="1901" y="119"/>
                  </a:lnTo>
                  <a:lnTo>
                    <a:pt x="1637" y="119"/>
                  </a:lnTo>
                  <a:lnTo>
                    <a:pt x="1637" y="224"/>
                  </a:lnTo>
                  <a:lnTo>
                    <a:pt x="1376" y="224"/>
                  </a:lnTo>
                  <a:lnTo>
                    <a:pt x="1333" y="182"/>
                  </a:lnTo>
                  <a:lnTo>
                    <a:pt x="1333" y="224"/>
                  </a:lnTo>
                  <a:lnTo>
                    <a:pt x="1037" y="224"/>
                  </a:lnTo>
                  <a:lnTo>
                    <a:pt x="1028" y="201"/>
                  </a:lnTo>
                  <a:lnTo>
                    <a:pt x="1012" y="181"/>
                  </a:lnTo>
                  <a:lnTo>
                    <a:pt x="994" y="167"/>
                  </a:lnTo>
                  <a:lnTo>
                    <a:pt x="970" y="157"/>
                  </a:lnTo>
                  <a:lnTo>
                    <a:pt x="946" y="153"/>
                  </a:lnTo>
                  <a:lnTo>
                    <a:pt x="920" y="157"/>
                  </a:lnTo>
                  <a:lnTo>
                    <a:pt x="897" y="167"/>
                  </a:lnTo>
                  <a:lnTo>
                    <a:pt x="878" y="181"/>
                  </a:lnTo>
                  <a:lnTo>
                    <a:pt x="863" y="201"/>
                  </a:lnTo>
                  <a:lnTo>
                    <a:pt x="854" y="223"/>
                  </a:lnTo>
                  <a:lnTo>
                    <a:pt x="850" y="249"/>
                  </a:lnTo>
                  <a:lnTo>
                    <a:pt x="854" y="274"/>
                  </a:lnTo>
                  <a:lnTo>
                    <a:pt x="863" y="297"/>
                  </a:lnTo>
                  <a:lnTo>
                    <a:pt x="878" y="316"/>
                  </a:lnTo>
                  <a:lnTo>
                    <a:pt x="898" y="331"/>
                  </a:lnTo>
                  <a:lnTo>
                    <a:pt x="921" y="340"/>
                  </a:lnTo>
                  <a:lnTo>
                    <a:pt x="921" y="513"/>
                  </a:lnTo>
                  <a:lnTo>
                    <a:pt x="284" y="513"/>
                  </a:lnTo>
                  <a:lnTo>
                    <a:pt x="284" y="381"/>
                  </a:lnTo>
                  <a:lnTo>
                    <a:pt x="392" y="381"/>
                  </a:lnTo>
                  <a:lnTo>
                    <a:pt x="392" y="119"/>
                  </a:lnTo>
                  <a:lnTo>
                    <a:pt x="128" y="119"/>
                  </a:lnTo>
                  <a:close/>
                  <a:moveTo>
                    <a:pt x="4" y="0"/>
                  </a:moveTo>
                  <a:lnTo>
                    <a:pt x="2084" y="0"/>
                  </a:lnTo>
                  <a:lnTo>
                    <a:pt x="2088" y="3"/>
                  </a:lnTo>
                  <a:lnTo>
                    <a:pt x="2088" y="1290"/>
                  </a:lnTo>
                  <a:lnTo>
                    <a:pt x="0" y="1290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2" name="Группа 411"/>
          <p:cNvGrpSpPr/>
          <p:nvPr/>
        </p:nvGrpSpPr>
        <p:grpSpPr>
          <a:xfrm>
            <a:off x="5736270" y="4092332"/>
            <a:ext cx="576000" cy="576000"/>
            <a:chOff x="776288" y="2297113"/>
            <a:chExt cx="1008063" cy="1000125"/>
          </a:xfrm>
          <a:solidFill>
            <a:schemeClr val="accent2"/>
          </a:solidFill>
        </p:grpSpPr>
        <p:sp>
          <p:nvSpPr>
            <p:cNvPr id="413" name="Freeform 31"/>
            <p:cNvSpPr>
              <a:spLocks/>
            </p:cNvSpPr>
            <p:nvPr/>
          </p:nvSpPr>
          <p:spPr bwMode="auto">
            <a:xfrm>
              <a:off x="1143001" y="2825751"/>
              <a:ext cx="20638" cy="20638"/>
            </a:xfrm>
            <a:custGeom>
              <a:avLst/>
              <a:gdLst>
                <a:gd name="T0" fmla="*/ 39 w 77"/>
                <a:gd name="T1" fmla="*/ 0 h 77"/>
                <a:gd name="T2" fmla="*/ 54 w 77"/>
                <a:gd name="T3" fmla="*/ 3 h 77"/>
                <a:gd name="T4" fmla="*/ 67 w 77"/>
                <a:gd name="T5" fmla="*/ 11 h 77"/>
                <a:gd name="T6" fmla="*/ 75 w 77"/>
                <a:gd name="T7" fmla="*/ 23 h 77"/>
                <a:gd name="T8" fmla="*/ 77 w 77"/>
                <a:gd name="T9" fmla="*/ 38 h 77"/>
                <a:gd name="T10" fmla="*/ 75 w 77"/>
                <a:gd name="T11" fmla="*/ 53 h 77"/>
                <a:gd name="T12" fmla="*/ 67 w 77"/>
                <a:gd name="T13" fmla="*/ 66 h 77"/>
                <a:gd name="T14" fmla="*/ 54 w 77"/>
                <a:gd name="T15" fmla="*/ 74 h 77"/>
                <a:gd name="T16" fmla="*/ 39 w 77"/>
                <a:gd name="T17" fmla="*/ 77 h 77"/>
                <a:gd name="T18" fmla="*/ 24 w 77"/>
                <a:gd name="T19" fmla="*/ 74 h 77"/>
                <a:gd name="T20" fmla="*/ 11 w 77"/>
                <a:gd name="T21" fmla="*/ 66 h 77"/>
                <a:gd name="T22" fmla="*/ 3 w 77"/>
                <a:gd name="T23" fmla="*/ 53 h 77"/>
                <a:gd name="T24" fmla="*/ 0 w 77"/>
                <a:gd name="T25" fmla="*/ 38 h 77"/>
                <a:gd name="T26" fmla="*/ 3 w 77"/>
                <a:gd name="T27" fmla="*/ 23 h 77"/>
                <a:gd name="T28" fmla="*/ 11 w 77"/>
                <a:gd name="T29" fmla="*/ 11 h 77"/>
                <a:gd name="T30" fmla="*/ 24 w 77"/>
                <a:gd name="T31" fmla="*/ 3 h 77"/>
                <a:gd name="T32" fmla="*/ 39 w 77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7">
                  <a:moveTo>
                    <a:pt x="39" y="0"/>
                  </a:moveTo>
                  <a:lnTo>
                    <a:pt x="54" y="3"/>
                  </a:lnTo>
                  <a:lnTo>
                    <a:pt x="67" y="11"/>
                  </a:lnTo>
                  <a:lnTo>
                    <a:pt x="75" y="23"/>
                  </a:lnTo>
                  <a:lnTo>
                    <a:pt x="77" y="38"/>
                  </a:lnTo>
                  <a:lnTo>
                    <a:pt x="75" y="53"/>
                  </a:lnTo>
                  <a:lnTo>
                    <a:pt x="67" y="66"/>
                  </a:lnTo>
                  <a:lnTo>
                    <a:pt x="54" y="74"/>
                  </a:lnTo>
                  <a:lnTo>
                    <a:pt x="39" y="77"/>
                  </a:lnTo>
                  <a:lnTo>
                    <a:pt x="24" y="74"/>
                  </a:lnTo>
                  <a:lnTo>
                    <a:pt x="11" y="66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2"/>
            <p:cNvSpPr>
              <a:spLocks/>
            </p:cNvSpPr>
            <p:nvPr/>
          </p:nvSpPr>
          <p:spPr bwMode="auto">
            <a:xfrm>
              <a:off x="1055688" y="2536826"/>
              <a:ext cx="409575" cy="557213"/>
            </a:xfrm>
            <a:custGeom>
              <a:avLst/>
              <a:gdLst>
                <a:gd name="T0" fmla="*/ 9 w 1549"/>
                <a:gd name="T1" fmla="*/ 0 h 2103"/>
                <a:gd name="T2" fmla="*/ 60 w 1549"/>
                <a:gd name="T3" fmla="*/ 0 h 2103"/>
                <a:gd name="T4" fmla="*/ 60 w 1549"/>
                <a:gd name="T5" fmla="*/ 1960 h 2103"/>
                <a:gd name="T6" fmla="*/ 63 w 1549"/>
                <a:gd name="T7" fmla="*/ 1984 h 2103"/>
                <a:gd name="T8" fmla="*/ 73 w 1549"/>
                <a:gd name="T9" fmla="*/ 2007 h 2103"/>
                <a:gd name="T10" fmla="*/ 88 w 1549"/>
                <a:gd name="T11" fmla="*/ 2026 h 2103"/>
                <a:gd name="T12" fmla="*/ 107 w 1549"/>
                <a:gd name="T13" fmla="*/ 2041 h 2103"/>
                <a:gd name="T14" fmla="*/ 130 w 1549"/>
                <a:gd name="T15" fmla="*/ 2050 h 2103"/>
                <a:gd name="T16" fmla="*/ 156 w 1549"/>
                <a:gd name="T17" fmla="*/ 2054 h 2103"/>
                <a:gd name="T18" fmla="*/ 1549 w 1549"/>
                <a:gd name="T19" fmla="*/ 2054 h 2103"/>
                <a:gd name="T20" fmla="*/ 1549 w 1549"/>
                <a:gd name="T21" fmla="*/ 2094 h 2103"/>
                <a:gd name="T22" fmla="*/ 1548 w 1549"/>
                <a:gd name="T23" fmla="*/ 2097 h 2103"/>
                <a:gd name="T24" fmla="*/ 1546 w 1549"/>
                <a:gd name="T25" fmla="*/ 2100 h 2103"/>
                <a:gd name="T26" fmla="*/ 1544 w 1549"/>
                <a:gd name="T27" fmla="*/ 2101 h 2103"/>
                <a:gd name="T28" fmla="*/ 1540 w 1549"/>
                <a:gd name="T29" fmla="*/ 2103 h 2103"/>
                <a:gd name="T30" fmla="*/ 9 w 1549"/>
                <a:gd name="T31" fmla="*/ 2103 h 2103"/>
                <a:gd name="T32" fmla="*/ 5 w 1549"/>
                <a:gd name="T33" fmla="*/ 2101 h 2103"/>
                <a:gd name="T34" fmla="*/ 3 w 1549"/>
                <a:gd name="T35" fmla="*/ 2100 h 2103"/>
                <a:gd name="T36" fmla="*/ 2 w 1549"/>
                <a:gd name="T37" fmla="*/ 2097 h 2103"/>
                <a:gd name="T38" fmla="*/ 0 w 1549"/>
                <a:gd name="T39" fmla="*/ 2094 h 2103"/>
                <a:gd name="T40" fmla="*/ 0 w 1549"/>
                <a:gd name="T41" fmla="*/ 8 h 2103"/>
                <a:gd name="T42" fmla="*/ 2 w 1549"/>
                <a:gd name="T43" fmla="*/ 5 h 2103"/>
                <a:gd name="T44" fmla="*/ 3 w 1549"/>
                <a:gd name="T45" fmla="*/ 3 h 2103"/>
                <a:gd name="T46" fmla="*/ 5 w 1549"/>
                <a:gd name="T47" fmla="*/ 1 h 2103"/>
                <a:gd name="T48" fmla="*/ 9 w 1549"/>
                <a:gd name="T49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9" h="2103">
                  <a:moveTo>
                    <a:pt x="9" y="0"/>
                  </a:moveTo>
                  <a:lnTo>
                    <a:pt x="60" y="0"/>
                  </a:lnTo>
                  <a:lnTo>
                    <a:pt x="60" y="1960"/>
                  </a:lnTo>
                  <a:lnTo>
                    <a:pt x="63" y="1984"/>
                  </a:lnTo>
                  <a:lnTo>
                    <a:pt x="73" y="2007"/>
                  </a:lnTo>
                  <a:lnTo>
                    <a:pt x="88" y="2026"/>
                  </a:lnTo>
                  <a:lnTo>
                    <a:pt x="107" y="2041"/>
                  </a:lnTo>
                  <a:lnTo>
                    <a:pt x="130" y="2050"/>
                  </a:lnTo>
                  <a:lnTo>
                    <a:pt x="156" y="2054"/>
                  </a:lnTo>
                  <a:lnTo>
                    <a:pt x="1549" y="2054"/>
                  </a:lnTo>
                  <a:lnTo>
                    <a:pt x="1549" y="2094"/>
                  </a:lnTo>
                  <a:lnTo>
                    <a:pt x="1548" y="2097"/>
                  </a:lnTo>
                  <a:lnTo>
                    <a:pt x="1546" y="2100"/>
                  </a:lnTo>
                  <a:lnTo>
                    <a:pt x="1544" y="2101"/>
                  </a:lnTo>
                  <a:lnTo>
                    <a:pt x="1540" y="2103"/>
                  </a:lnTo>
                  <a:lnTo>
                    <a:pt x="9" y="2103"/>
                  </a:lnTo>
                  <a:lnTo>
                    <a:pt x="5" y="2101"/>
                  </a:lnTo>
                  <a:lnTo>
                    <a:pt x="3" y="2100"/>
                  </a:lnTo>
                  <a:lnTo>
                    <a:pt x="2" y="2097"/>
                  </a:lnTo>
                  <a:lnTo>
                    <a:pt x="0" y="2094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33"/>
            <p:cNvSpPr>
              <a:spLocks/>
            </p:cNvSpPr>
            <p:nvPr/>
          </p:nvSpPr>
          <p:spPr bwMode="auto">
            <a:xfrm>
              <a:off x="1211263" y="2757488"/>
              <a:ext cx="20638" cy="20638"/>
            </a:xfrm>
            <a:custGeom>
              <a:avLst/>
              <a:gdLst>
                <a:gd name="T0" fmla="*/ 40 w 78"/>
                <a:gd name="T1" fmla="*/ 0 h 78"/>
                <a:gd name="T2" fmla="*/ 55 w 78"/>
                <a:gd name="T3" fmla="*/ 3 h 78"/>
                <a:gd name="T4" fmla="*/ 66 w 78"/>
                <a:gd name="T5" fmla="*/ 12 h 78"/>
                <a:gd name="T6" fmla="*/ 75 w 78"/>
                <a:gd name="T7" fmla="*/ 24 h 78"/>
                <a:gd name="T8" fmla="*/ 78 w 78"/>
                <a:gd name="T9" fmla="*/ 39 h 78"/>
                <a:gd name="T10" fmla="*/ 75 w 78"/>
                <a:gd name="T11" fmla="*/ 55 h 78"/>
                <a:gd name="T12" fmla="*/ 66 w 78"/>
                <a:gd name="T13" fmla="*/ 66 h 78"/>
                <a:gd name="T14" fmla="*/ 55 w 78"/>
                <a:gd name="T15" fmla="*/ 75 h 78"/>
                <a:gd name="T16" fmla="*/ 40 w 78"/>
                <a:gd name="T17" fmla="*/ 78 h 78"/>
                <a:gd name="T18" fmla="*/ 24 w 78"/>
                <a:gd name="T19" fmla="*/ 75 h 78"/>
                <a:gd name="T20" fmla="*/ 12 w 78"/>
                <a:gd name="T21" fmla="*/ 66 h 78"/>
                <a:gd name="T22" fmla="*/ 3 w 78"/>
                <a:gd name="T23" fmla="*/ 55 h 78"/>
                <a:gd name="T24" fmla="*/ 0 w 78"/>
                <a:gd name="T25" fmla="*/ 39 h 78"/>
                <a:gd name="T26" fmla="*/ 3 w 78"/>
                <a:gd name="T27" fmla="*/ 24 h 78"/>
                <a:gd name="T28" fmla="*/ 12 w 78"/>
                <a:gd name="T29" fmla="*/ 12 h 78"/>
                <a:gd name="T30" fmla="*/ 24 w 78"/>
                <a:gd name="T31" fmla="*/ 3 h 78"/>
                <a:gd name="T32" fmla="*/ 40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0" y="0"/>
                  </a:moveTo>
                  <a:lnTo>
                    <a:pt x="55" y="3"/>
                  </a:lnTo>
                  <a:lnTo>
                    <a:pt x="66" y="12"/>
                  </a:lnTo>
                  <a:lnTo>
                    <a:pt x="75" y="24"/>
                  </a:lnTo>
                  <a:lnTo>
                    <a:pt x="78" y="39"/>
                  </a:lnTo>
                  <a:lnTo>
                    <a:pt x="75" y="55"/>
                  </a:lnTo>
                  <a:lnTo>
                    <a:pt x="66" y="66"/>
                  </a:lnTo>
                  <a:lnTo>
                    <a:pt x="55" y="75"/>
                  </a:lnTo>
                  <a:lnTo>
                    <a:pt x="40" y="78"/>
                  </a:lnTo>
                  <a:lnTo>
                    <a:pt x="24" y="75"/>
                  </a:lnTo>
                  <a:lnTo>
                    <a:pt x="12" y="66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34"/>
            <p:cNvSpPr>
              <a:spLocks/>
            </p:cNvSpPr>
            <p:nvPr/>
          </p:nvSpPr>
          <p:spPr bwMode="auto">
            <a:xfrm>
              <a:off x="1139826" y="2562226"/>
              <a:ext cx="141288" cy="139700"/>
            </a:xfrm>
            <a:custGeom>
              <a:avLst/>
              <a:gdLst>
                <a:gd name="T0" fmla="*/ 246 w 533"/>
                <a:gd name="T1" fmla="*/ 0 h 529"/>
                <a:gd name="T2" fmla="*/ 246 w 533"/>
                <a:gd name="T3" fmla="*/ 285 h 529"/>
                <a:gd name="T4" fmla="*/ 533 w 533"/>
                <a:gd name="T5" fmla="*/ 285 h 529"/>
                <a:gd name="T6" fmla="*/ 527 w 533"/>
                <a:gd name="T7" fmla="*/ 326 h 529"/>
                <a:gd name="T8" fmla="*/ 514 w 533"/>
                <a:gd name="T9" fmla="*/ 363 h 529"/>
                <a:gd name="T10" fmla="*/ 497 w 533"/>
                <a:gd name="T11" fmla="*/ 398 h 529"/>
                <a:gd name="T12" fmla="*/ 475 w 533"/>
                <a:gd name="T13" fmla="*/ 430 h 529"/>
                <a:gd name="T14" fmla="*/ 449 w 533"/>
                <a:gd name="T15" fmla="*/ 458 h 529"/>
                <a:gd name="T16" fmla="*/ 418 w 533"/>
                <a:gd name="T17" fmla="*/ 482 h 529"/>
                <a:gd name="T18" fmla="*/ 384 w 533"/>
                <a:gd name="T19" fmla="*/ 502 h 529"/>
                <a:gd name="T20" fmla="*/ 348 w 533"/>
                <a:gd name="T21" fmla="*/ 517 h 529"/>
                <a:gd name="T22" fmla="*/ 308 w 533"/>
                <a:gd name="T23" fmla="*/ 526 h 529"/>
                <a:gd name="T24" fmla="*/ 267 w 533"/>
                <a:gd name="T25" fmla="*/ 529 h 529"/>
                <a:gd name="T26" fmla="*/ 224 w 533"/>
                <a:gd name="T27" fmla="*/ 525 h 529"/>
                <a:gd name="T28" fmla="*/ 183 w 533"/>
                <a:gd name="T29" fmla="*/ 516 h 529"/>
                <a:gd name="T30" fmla="*/ 144 w 533"/>
                <a:gd name="T31" fmla="*/ 500 h 529"/>
                <a:gd name="T32" fmla="*/ 109 w 533"/>
                <a:gd name="T33" fmla="*/ 478 h 529"/>
                <a:gd name="T34" fmla="*/ 78 w 533"/>
                <a:gd name="T35" fmla="*/ 451 h 529"/>
                <a:gd name="T36" fmla="*/ 52 w 533"/>
                <a:gd name="T37" fmla="*/ 421 h 529"/>
                <a:gd name="T38" fmla="*/ 30 w 533"/>
                <a:gd name="T39" fmla="*/ 386 h 529"/>
                <a:gd name="T40" fmla="*/ 14 w 533"/>
                <a:gd name="T41" fmla="*/ 348 h 529"/>
                <a:gd name="T42" fmla="*/ 3 w 533"/>
                <a:gd name="T43" fmla="*/ 307 h 529"/>
                <a:gd name="T44" fmla="*/ 0 w 533"/>
                <a:gd name="T45" fmla="*/ 264 h 529"/>
                <a:gd name="T46" fmla="*/ 3 w 533"/>
                <a:gd name="T47" fmla="*/ 222 h 529"/>
                <a:gd name="T48" fmla="*/ 13 w 533"/>
                <a:gd name="T49" fmla="*/ 184 h 529"/>
                <a:gd name="T50" fmla="*/ 28 w 533"/>
                <a:gd name="T51" fmla="*/ 147 h 529"/>
                <a:gd name="T52" fmla="*/ 46 w 533"/>
                <a:gd name="T53" fmla="*/ 113 h 529"/>
                <a:gd name="T54" fmla="*/ 71 w 533"/>
                <a:gd name="T55" fmla="*/ 83 h 529"/>
                <a:gd name="T56" fmla="*/ 100 w 533"/>
                <a:gd name="T57" fmla="*/ 56 h 529"/>
                <a:gd name="T58" fmla="*/ 132 w 533"/>
                <a:gd name="T59" fmla="*/ 34 h 529"/>
                <a:gd name="T60" fmla="*/ 168 w 533"/>
                <a:gd name="T61" fmla="*/ 17 h 529"/>
                <a:gd name="T62" fmla="*/ 205 w 533"/>
                <a:gd name="T63" fmla="*/ 5 h 529"/>
                <a:gd name="T64" fmla="*/ 246 w 533"/>
                <a:gd name="T6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3" h="529">
                  <a:moveTo>
                    <a:pt x="246" y="0"/>
                  </a:moveTo>
                  <a:lnTo>
                    <a:pt x="246" y="285"/>
                  </a:lnTo>
                  <a:lnTo>
                    <a:pt x="533" y="285"/>
                  </a:lnTo>
                  <a:lnTo>
                    <a:pt x="527" y="326"/>
                  </a:lnTo>
                  <a:lnTo>
                    <a:pt x="514" y="363"/>
                  </a:lnTo>
                  <a:lnTo>
                    <a:pt x="497" y="398"/>
                  </a:lnTo>
                  <a:lnTo>
                    <a:pt x="475" y="430"/>
                  </a:lnTo>
                  <a:lnTo>
                    <a:pt x="449" y="458"/>
                  </a:lnTo>
                  <a:lnTo>
                    <a:pt x="418" y="482"/>
                  </a:lnTo>
                  <a:lnTo>
                    <a:pt x="384" y="502"/>
                  </a:lnTo>
                  <a:lnTo>
                    <a:pt x="348" y="517"/>
                  </a:lnTo>
                  <a:lnTo>
                    <a:pt x="308" y="526"/>
                  </a:lnTo>
                  <a:lnTo>
                    <a:pt x="267" y="529"/>
                  </a:lnTo>
                  <a:lnTo>
                    <a:pt x="224" y="525"/>
                  </a:lnTo>
                  <a:lnTo>
                    <a:pt x="183" y="516"/>
                  </a:lnTo>
                  <a:lnTo>
                    <a:pt x="144" y="500"/>
                  </a:lnTo>
                  <a:lnTo>
                    <a:pt x="109" y="478"/>
                  </a:lnTo>
                  <a:lnTo>
                    <a:pt x="78" y="451"/>
                  </a:lnTo>
                  <a:lnTo>
                    <a:pt x="52" y="421"/>
                  </a:lnTo>
                  <a:lnTo>
                    <a:pt x="30" y="386"/>
                  </a:lnTo>
                  <a:lnTo>
                    <a:pt x="14" y="348"/>
                  </a:lnTo>
                  <a:lnTo>
                    <a:pt x="3" y="307"/>
                  </a:lnTo>
                  <a:lnTo>
                    <a:pt x="0" y="264"/>
                  </a:lnTo>
                  <a:lnTo>
                    <a:pt x="3" y="222"/>
                  </a:lnTo>
                  <a:lnTo>
                    <a:pt x="13" y="184"/>
                  </a:lnTo>
                  <a:lnTo>
                    <a:pt x="28" y="147"/>
                  </a:lnTo>
                  <a:lnTo>
                    <a:pt x="46" y="113"/>
                  </a:lnTo>
                  <a:lnTo>
                    <a:pt x="71" y="83"/>
                  </a:lnTo>
                  <a:lnTo>
                    <a:pt x="100" y="56"/>
                  </a:lnTo>
                  <a:lnTo>
                    <a:pt x="132" y="34"/>
                  </a:lnTo>
                  <a:lnTo>
                    <a:pt x="168" y="17"/>
                  </a:lnTo>
                  <a:lnTo>
                    <a:pt x="205" y="5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35"/>
            <p:cNvSpPr>
              <a:spLocks/>
            </p:cNvSpPr>
            <p:nvPr/>
          </p:nvSpPr>
          <p:spPr bwMode="auto">
            <a:xfrm>
              <a:off x="1281113" y="2825751"/>
              <a:ext cx="20638" cy="20638"/>
            </a:xfrm>
            <a:custGeom>
              <a:avLst/>
              <a:gdLst>
                <a:gd name="T0" fmla="*/ 40 w 79"/>
                <a:gd name="T1" fmla="*/ 0 h 77"/>
                <a:gd name="T2" fmla="*/ 55 w 79"/>
                <a:gd name="T3" fmla="*/ 3 h 77"/>
                <a:gd name="T4" fmla="*/ 67 w 79"/>
                <a:gd name="T5" fmla="*/ 11 h 77"/>
                <a:gd name="T6" fmla="*/ 75 w 79"/>
                <a:gd name="T7" fmla="*/ 23 h 77"/>
                <a:gd name="T8" fmla="*/ 79 w 79"/>
                <a:gd name="T9" fmla="*/ 38 h 77"/>
                <a:gd name="T10" fmla="*/ 75 w 79"/>
                <a:gd name="T11" fmla="*/ 53 h 77"/>
                <a:gd name="T12" fmla="*/ 67 w 79"/>
                <a:gd name="T13" fmla="*/ 66 h 77"/>
                <a:gd name="T14" fmla="*/ 55 w 79"/>
                <a:gd name="T15" fmla="*/ 74 h 77"/>
                <a:gd name="T16" fmla="*/ 40 w 79"/>
                <a:gd name="T17" fmla="*/ 77 h 77"/>
                <a:gd name="T18" fmla="*/ 25 w 79"/>
                <a:gd name="T19" fmla="*/ 74 h 77"/>
                <a:gd name="T20" fmla="*/ 12 w 79"/>
                <a:gd name="T21" fmla="*/ 66 h 77"/>
                <a:gd name="T22" fmla="*/ 4 w 79"/>
                <a:gd name="T23" fmla="*/ 53 h 77"/>
                <a:gd name="T24" fmla="*/ 0 w 79"/>
                <a:gd name="T25" fmla="*/ 38 h 77"/>
                <a:gd name="T26" fmla="*/ 4 w 79"/>
                <a:gd name="T27" fmla="*/ 23 h 77"/>
                <a:gd name="T28" fmla="*/ 12 w 79"/>
                <a:gd name="T29" fmla="*/ 11 h 77"/>
                <a:gd name="T30" fmla="*/ 25 w 79"/>
                <a:gd name="T31" fmla="*/ 3 h 77"/>
                <a:gd name="T32" fmla="*/ 40 w 79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7">
                  <a:moveTo>
                    <a:pt x="40" y="0"/>
                  </a:moveTo>
                  <a:lnTo>
                    <a:pt x="55" y="3"/>
                  </a:lnTo>
                  <a:lnTo>
                    <a:pt x="67" y="11"/>
                  </a:lnTo>
                  <a:lnTo>
                    <a:pt x="75" y="23"/>
                  </a:lnTo>
                  <a:lnTo>
                    <a:pt x="79" y="38"/>
                  </a:lnTo>
                  <a:lnTo>
                    <a:pt x="75" y="53"/>
                  </a:lnTo>
                  <a:lnTo>
                    <a:pt x="67" y="66"/>
                  </a:lnTo>
                  <a:lnTo>
                    <a:pt x="55" y="74"/>
                  </a:lnTo>
                  <a:lnTo>
                    <a:pt x="40" y="77"/>
                  </a:lnTo>
                  <a:lnTo>
                    <a:pt x="25" y="74"/>
                  </a:lnTo>
                  <a:lnTo>
                    <a:pt x="12" y="66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36"/>
            <p:cNvSpPr>
              <a:spLocks/>
            </p:cNvSpPr>
            <p:nvPr/>
          </p:nvSpPr>
          <p:spPr bwMode="auto">
            <a:xfrm>
              <a:off x="1350963" y="2757488"/>
              <a:ext cx="20638" cy="20638"/>
            </a:xfrm>
            <a:custGeom>
              <a:avLst/>
              <a:gdLst>
                <a:gd name="T0" fmla="*/ 38 w 78"/>
                <a:gd name="T1" fmla="*/ 0 h 78"/>
                <a:gd name="T2" fmla="*/ 54 w 78"/>
                <a:gd name="T3" fmla="*/ 3 h 78"/>
                <a:gd name="T4" fmla="*/ 66 w 78"/>
                <a:gd name="T5" fmla="*/ 12 h 78"/>
                <a:gd name="T6" fmla="*/ 75 w 78"/>
                <a:gd name="T7" fmla="*/ 24 h 78"/>
                <a:gd name="T8" fmla="*/ 78 w 78"/>
                <a:gd name="T9" fmla="*/ 39 h 78"/>
                <a:gd name="T10" fmla="*/ 75 w 78"/>
                <a:gd name="T11" fmla="*/ 55 h 78"/>
                <a:gd name="T12" fmla="*/ 66 w 78"/>
                <a:gd name="T13" fmla="*/ 66 h 78"/>
                <a:gd name="T14" fmla="*/ 54 w 78"/>
                <a:gd name="T15" fmla="*/ 75 h 78"/>
                <a:gd name="T16" fmla="*/ 38 w 78"/>
                <a:gd name="T17" fmla="*/ 78 h 78"/>
                <a:gd name="T18" fmla="*/ 23 w 78"/>
                <a:gd name="T19" fmla="*/ 75 h 78"/>
                <a:gd name="T20" fmla="*/ 12 w 78"/>
                <a:gd name="T21" fmla="*/ 66 h 78"/>
                <a:gd name="T22" fmla="*/ 3 w 78"/>
                <a:gd name="T23" fmla="*/ 55 h 78"/>
                <a:gd name="T24" fmla="*/ 0 w 78"/>
                <a:gd name="T25" fmla="*/ 39 h 78"/>
                <a:gd name="T26" fmla="*/ 3 w 78"/>
                <a:gd name="T27" fmla="*/ 24 h 78"/>
                <a:gd name="T28" fmla="*/ 12 w 78"/>
                <a:gd name="T29" fmla="*/ 12 h 78"/>
                <a:gd name="T30" fmla="*/ 23 w 78"/>
                <a:gd name="T31" fmla="*/ 3 h 78"/>
                <a:gd name="T32" fmla="*/ 38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38" y="0"/>
                  </a:moveTo>
                  <a:lnTo>
                    <a:pt x="54" y="3"/>
                  </a:lnTo>
                  <a:lnTo>
                    <a:pt x="66" y="12"/>
                  </a:lnTo>
                  <a:lnTo>
                    <a:pt x="75" y="24"/>
                  </a:lnTo>
                  <a:lnTo>
                    <a:pt x="78" y="39"/>
                  </a:lnTo>
                  <a:lnTo>
                    <a:pt x="75" y="55"/>
                  </a:lnTo>
                  <a:lnTo>
                    <a:pt x="66" y="66"/>
                  </a:lnTo>
                  <a:lnTo>
                    <a:pt x="54" y="75"/>
                  </a:lnTo>
                  <a:lnTo>
                    <a:pt x="38" y="78"/>
                  </a:lnTo>
                  <a:lnTo>
                    <a:pt x="23" y="75"/>
                  </a:lnTo>
                  <a:lnTo>
                    <a:pt x="12" y="66"/>
                  </a:lnTo>
                  <a:lnTo>
                    <a:pt x="3" y="55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776288" y="2297113"/>
              <a:ext cx="1008063" cy="1000125"/>
            </a:xfrm>
            <a:custGeom>
              <a:avLst/>
              <a:gdLst>
                <a:gd name="T0" fmla="*/ 1163 w 3808"/>
                <a:gd name="T1" fmla="*/ 699 h 3779"/>
                <a:gd name="T2" fmla="*/ 1119 w 3808"/>
                <a:gd name="T3" fmla="*/ 755 h 3779"/>
                <a:gd name="T4" fmla="*/ 1065 w 3808"/>
                <a:gd name="T5" fmla="*/ 820 h 3779"/>
                <a:gd name="T6" fmla="*/ 998 w 3808"/>
                <a:gd name="T7" fmla="*/ 848 h 3779"/>
                <a:gd name="T8" fmla="*/ 970 w 3808"/>
                <a:gd name="T9" fmla="*/ 914 h 3779"/>
                <a:gd name="T10" fmla="*/ 983 w 3808"/>
                <a:gd name="T11" fmla="*/ 3048 h 3779"/>
                <a:gd name="T12" fmla="*/ 1040 w 3808"/>
                <a:gd name="T13" fmla="*/ 3091 h 3779"/>
                <a:gd name="T14" fmla="*/ 2622 w 3808"/>
                <a:gd name="T15" fmla="*/ 3091 h 3779"/>
                <a:gd name="T16" fmla="*/ 2679 w 3808"/>
                <a:gd name="T17" fmla="*/ 3048 h 3779"/>
                <a:gd name="T18" fmla="*/ 2692 w 3808"/>
                <a:gd name="T19" fmla="*/ 2960 h 3779"/>
                <a:gd name="T20" fmla="*/ 2791 w 3808"/>
                <a:gd name="T21" fmla="*/ 2947 h 3779"/>
                <a:gd name="T22" fmla="*/ 2834 w 3808"/>
                <a:gd name="T23" fmla="*/ 2890 h 3779"/>
                <a:gd name="T24" fmla="*/ 2834 w 3808"/>
                <a:gd name="T25" fmla="*/ 755 h 3779"/>
                <a:gd name="T26" fmla="*/ 2791 w 3808"/>
                <a:gd name="T27" fmla="*/ 699 h 3779"/>
                <a:gd name="T28" fmla="*/ 1212 w 3808"/>
                <a:gd name="T29" fmla="*/ 686 h 3779"/>
                <a:gd name="T30" fmla="*/ 2142 w 3808"/>
                <a:gd name="T31" fmla="*/ 15 h 3779"/>
                <a:gd name="T32" fmla="*/ 2484 w 3808"/>
                <a:gd name="T33" fmla="*/ 89 h 3779"/>
                <a:gd name="T34" fmla="*/ 2799 w 3808"/>
                <a:gd name="T35" fmla="*/ 222 h 3779"/>
                <a:gd name="T36" fmla="*/ 3082 w 3808"/>
                <a:gd name="T37" fmla="*/ 406 h 3779"/>
                <a:gd name="T38" fmla="*/ 3327 w 3808"/>
                <a:gd name="T39" fmla="*/ 635 h 3779"/>
                <a:gd name="T40" fmla="*/ 3527 w 3808"/>
                <a:gd name="T41" fmla="*/ 904 h 3779"/>
                <a:gd name="T42" fmla="*/ 3679 w 3808"/>
                <a:gd name="T43" fmla="*/ 1207 h 3779"/>
                <a:gd name="T44" fmla="*/ 3774 w 3808"/>
                <a:gd name="T45" fmla="*/ 1537 h 3779"/>
                <a:gd name="T46" fmla="*/ 3808 w 3808"/>
                <a:gd name="T47" fmla="*/ 1890 h 3779"/>
                <a:gd name="T48" fmla="*/ 3774 w 3808"/>
                <a:gd name="T49" fmla="*/ 2243 h 3779"/>
                <a:gd name="T50" fmla="*/ 3679 w 3808"/>
                <a:gd name="T51" fmla="*/ 2572 h 3779"/>
                <a:gd name="T52" fmla="*/ 3527 w 3808"/>
                <a:gd name="T53" fmla="*/ 2875 h 3779"/>
                <a:gd name="T54" fmla="*/ 3327 w 3808"/>
                <a:gd name="T55" fmla="*/ 3144 h 3779"/>
                <a:gd name="T56" fmla="*/ 3082 w 3808"/>
                <a:gd name="T57" fmla="*/ 3374 h 3779"/>
                <a:gd name="T58" fmla="*/ 2799 w 3808"/>
                <a:gd name="T59" fmla="*/ 3559 h 3779"/>
                <a:gd name="T60" fmla="*/ 2484 w 3808"/>
                <a:gd name="T61" fmla="*/ 3690 h 3779"/>
                <a:gd name="T62" fmla="*/ 2142 w 3808"/>
                <a:gd name="T63" fmla="*/ 3765 h 3779"/>
                <a:gd name="T64" fmla="*/ 1784 w 3808"/>
                <a:gd name="T65" fmla="*/ 3776 h 3779"/>
                <a:gd name="T66" fmla="*/ 1435 w 3808"/>
                <a:gd name="T67" fmla="*/ 3722 h 3779"/>
                <a:gd name="T68" fmla="*/ 1110 w 3808"/>
                <a:gd name="T69" fmla="*/ 3608 h 3779"/>
                <a:gd name="T70" fmla="*/ 816 w 3808"/>
                <a:gd name="T71" fmla="*/ 3441 h 3779"/>
                <a:gd name="T72" fmla="*/ 558 w 3808"/>
                <a:gd name="T73" fmla="*/ 3226 h 3779"/>
                <a:gd name="T74" fmla="*/ 341 w 3808"/>
                <a:gd name="T75" fmla="*/ 2969 h 3779"/>
                <a:gd name="T76" fmla="*/ 173 w 3808"/>
                <a:gd name="T77" fmla="*/ 2677 h 3779"/>
                <a:gd name="T78" fmla="*/ 58 w 3808"/>
                <a:gd name="T79" fmla="*/ 2355 h 3779"/>
                <a:gd name="T80" fmla="*/ 4 w 3808"/>
                <a:gd name="T81" fmla="*/ 2010 h 3779"/>
                <a:gd name="T82" fmla="*/ 15 w 3808"/>
                <a:gd name="T83" fmla="*/ 1653 h 3779"/>
                <a:gd name="T84" fmla="*/ 90 w 3808"/>
                <a:gd name="T85" fmla="*/ 1315 h 3779"/>
                <a:gd name="T86" fmla="*/ 223 w 3808"/>
                <a:gd name="T87" fmla="*/ 1001 h 3779"/>
                <a:gd name="T88" fmla="*/ 409 w 3808"/>
                <a:gd name="T89" fmla="*/ 721 h 3779"/>
                <a:gd name="T90" fmla="*/ 640 w 3808"/>
                <a:gd name="T91" fmla="*/ 477 h 3779"/>
                <a:gd name="T92" fmla="*/ 910 w 3808"/>
                <a:gd name="T93" fmla="*/ 277 h 3779"/>
                <a:gd name="T94" fmla="*/ 1215 w 3808"/>
                <a:gd name="T95" fmla="*/ 128 h 3779"/>
                <a:gd name="T96" fmla="*/ 1549 w 3808"/>
                <a:gd name="T97" fmla="*/ 34 h 3779"/>
                <a:gd name="T98" fmla="*/ 1904 w 3808"/>
                <a:gd name="T99" fmla="*/ 0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08" h="3779">
                  <a:moveTo>
                    <a:pt x="1212" y="686"/>
                  </a:moveTo>
                  <a:lnTo>
                    <a:pt x="1186" y="689"/>
                  </a:lnTo>
                  <a:lnTo>
                    <a:pt x="1163" y="699"/>
                  </a:lnTo>
                  <a:lnTo>
                    <a:pt x="1144" y="714"/>
                  </a:lnTo>
                  <a:lnTo>
                    <a:pt x="1129" y="732"/>
                  </a:lnTo>
                  <a:lnTo>
                    <a:pt x="1119" y="755"/>
                  </a:lnTo>
                  <a:lnTo>
                    <a:pt x="1116" y="780"/>
                  </a:lnTo>
                  <a:lnTo>
                    <a:pt x="1116" y="820"/>
                  </a:lnTo>
                  <a:lnTo>
                    <a:pt x="1065" y="820"/>
                  </a:lnTo>
                  <a:lnTo>
                    <a:pt x="1040" y="824"/>
                  </a:lnTo>
                  <a:lnTo>
                    <a:pt x="1017" y="833"/>
                  </a:lnTo>
                  <a:lnTo>
                    <a:pt x="998" y="848"/>
                  </a:lnTo>
                  <a:lnTo>
                    <a:pt x="983" y="867"/>
                  </a:lnTo>
                  <a:lnTo>
                    <a:pt x="974" y="890"/>
                  </a:lnTo>
                  <a:lnTo>
                    <a:pt x="970" y="914"/>
                  </a:lnTo>
                  <a:lnTo>
                    <a:pt x="970" y="3000"/>
                  </a:lnTo>
                  <a:lnTo>
                    <a:pt x="974" y="3025"/>
                  </a:lnTo>
                  <a:lnTo>
                    <a:pt x="983" y="3048"/>
                  </a:lnTo>
                  <a:lnTo>
                    <a:pt x="998" y="3067"/>
                  </a:lnTo>
                  <a:lnTo>
                    <a:pt x="1017" y="3082"/>
                  </a:lnTo>
                  <a:lnTo>
                    <a:pt x="1040" y="3091"/>
                  </a:lnTo>
                  <a:lnTo>
                    <a:pt x="1065" y="3094"/>
                  </a:lnTo>
                  <a:lnTo>
                    <a:pt x="2596" y="3094"/>
                  </a:lnTo>
                  <a:lnTo>
                    <a:pt x="2622" y="3091"/>
                  </a:lnTo>
                  <a:lnTo>
                    <a:pt x="2644" y="3082"/>
                  </a:lnTo>
                  <a:lnTo>
                    <a:pt x="2664" y="3067"/>
                  </a:lnTo>
                  <a:lnTo>
                    <a:pt x="2679" y="3048"/>
                  </a:lnTo>
                  <a:lnTo>
                    <a:pt x="2688" y="3025"/>
                  </a:lnTo>
                  <a:lnTo>
                    <a:pt x="2692" y="3000"/>
                  </a:lnTo>
                  <a:lnTo>
                    <a:pt x="2692" y="2960"/>
                  </a:lnTo>
                  <a:lnTo>
                    <a:pt x="2742" y="2960"/>
                  </a:lnTo>
                  <a:lnTo>
                    <a:pt x="2768" y="2956"/>
                  </a:lnTo>
                  <a:lnTo>
                    <a:pt x="2791" y="2947"/>
                  </a:lnTo>
                  <a:lnTo>
                    <a:pt x="2810" y="2932"/>
                  </a:lnTo>
                  <a:lnTo>
                    <a:pt x="2825" y="2913"/>
                  </a:lnTo>
                  <a:lnTo>
                    <a:pt x="2834" y="2890"/>
                  </a:lnTo>
                  <a:lnTo>
                    <a:pt x="2838" y="2866"/>
                  </a:lnTo>
                  <a:lnTo>
                    <a:pt x="2838" y="780"/>
                  </a:lnTo>
                  <a:lnTo>
                    <a:pt x="2834" y="755"/>
                  </a:lnTo>
                  <a:lnTo>
                    <a:pt x="2825" y="732"/>
                  </a:lnTo>
                  <a:lnTo>
                    <a:pt x="2810" y="714"/>
                  </a:lnTo>
                  <a:lnTo>
                    <a:pt x="2791" y="699"/>
                  </a:lnTo>
                  <a:lnTo>
                    <a:pt x="2768" y="689"/>
                  </a:lnTo>
                  <a:lnTo>
                    <a:pt x="2742" y="686"/>
                  </a:lnTo>
                  <a:lnTo>
                    <a:pt x="1212" y="686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1093788" y="2501901"/>
              <a:ext cx="411163" cy="555625"/>
            </a:xfrm>
            <a:custGeom>
              <a:avLst/>
              <a:gdLst>
                <a:gd name="T0" fmla="*/ 929 w 1549"/>
                <a:gd name="T1" fmla="*/ 1911 h 2102"/>
                <a:gd name="T2" fmla="*/ 119 w 1549"/>
                <a:gd name="T3" fmla="*/ 1701 h 2102"/>
                <a:gd name="T4" fmla="*/ 1430 w 1549"/>
                <a:gd name="T5" fmla="*/ 1701 h 2102"/>
                <a:gd name="T6" fmla="*/ 119 w 1549"/>
                <a:gd name="T7" fmla="*/ 1663 h 2102"/>
                <a:gd name="T8" fmla="*/ 119 w 1549"/>
                <a:gd name="T9" fmla="*/ 1578 h 2102"/>
                <a:gd name="T10" fmla="*/ 1430 w 1549"/>
                <a:gd name="T11" fmla="*/ 1539 h 2102"/>
                <a:gd name="T12" fmla="*/ 484 w 1549"/>
                <a:gd name="T13" fmla="*/ 922 h 2102"/>
                <a:gd name="T14" fmla="*/ 425 w 1549"/>
                <a:gd name="T15" fmla="*/ 946 h 2102"/>
                <a:gd name="T16" fmla="*/ 401 w 1549"/>
                <a:gd name="T17" fmla="*/ 1004 h 2102"/>
                <a:gd name="T18" fmla="*/ 262 w 1549"/>
                <a:gd name="T19" fmla="*/ 1192 h 2102"/>
                <a:gd name="T20" fmla="*/ 199 w 1549"/>
                <a:gd name="T21" fmla="*/ 1183 h 2102"/>
                <a:gd name="T22" fmla="*/ 150 w 1549"/>
                <a:gd name="T23" fmla="*/ 1221 h 2102"/>
                <a:gd name="T24" fmla="*/ 142 w 1549"/>
                <a:gd name="T25" fmla="*/ 1284 h 2102"/>
                <a:gd name="T26" fmla="*/ 179 w 1549"/>
                <a:gd name="T27" fmla="*/ 1333 h 2102"/>
                <a:gd name="T28" fmla="*/ 243 w 1549"/>
                <a:gd name="T29" fmla="*/ 1341 h 2102"/>
                <a:gd name="T30" fmla="*/ 292 w 1549"/>
                <a:gd name="T31" fmla="*/ 1304 h 2102"/>
                <a:gd name="T32" fmla="*/ 300 w 1549"/>
                <a:gd name="T33" fmla="*/ 1241 h 2102"/>
                <a:gd name="T34" fmla="*/ 461 w 1549"/>
                <a:gd name="T35" fmla="*/ 1083 h 2102"/>
                <a:gd name="T36" fmla="*/ 524 w 1549"/>
                <a:gd name="T37" fmla="*/ 1074 h 2102"/>
                <a:gd name="T38" fmla="*/ 662 w 1549"/>
                <a:gd name="T39" fmla="*/ 1262 h 2102"/>
                <a:gd name="T40" fmla="*/ 687 w 1549"/>
                <a:gd name="T41" fmla="*/ 1320 h 2102"/>
                <a:gd name="T42" fmla="*/ 745 w 1549"/>
                <a:gd name="T43" fmla="*/ 1344 h 2102"/>
                <a:gd name="T44" fmla="*/ 803 w 1549"/>
                <a:gd name="T45" fmla="*/ 1320 h 2102"/>
                <a:gd name="T46" fmla="*/ 827 w 1549"/>
                <a:gd name="T47" fmla="*/ 1262 h 2102"/>
                <a:gd name="T48" fmla="*/ 966 w 1549"/>
                <a:gd name="T49" fmla="*/ 1075 h 2102"/>
                <a:gd name="T50" fmla="*/ 1029 w 1549"/>
                <a:gd name="T51" fmla="*/ 1083 h 2102"/>
                <a:gd name="T52" fmla="*/ 1078 w 1549"/>
                <a:gd name="T53" fmla="*/ 1045 h 2102"/>
                <a:gd name="T54" fmla="*/ 1086 w 1549"/>
                <a:gd name="T55" fmla="*/ 982 h 2102"/>
                <a:gd name="T56" fmla="*/ 1049 w 1549"/>
                <a:gd name="T57" fmla="*/ 934 h 2102"/>
                <a:gd name="T58" fmla="*/ 985 w 1549"/>
                <a:gd name="T59" fmla="*/ 926 h 2102"/>
                <a:gd name="T60" fmla="*/ 935 w 1549"/>
                <a:gd name="T61" fmla="*/ 963 h 2102"/>
                <a:gd name="T62" fmla="*/ 927 w 1549"/>
                <a:gd name="T63" fmla="*/ 1025 h 2102"/>
                <a:gd name="T64" fmla="*/ 767 w 1549"/>
                <a:gd name="T65" fmla="*/ 1184 h 2102"/>
                <a:gd name="T66" fmla="*/ 703 w 1549"/>
                <a:gd name="T67" fmla="*/ 1192 h 2102"/>
                <a:gd name="T68" fmla="*/ 565 w 1549"/>
                <a:gd name="T69" fmla="*/ 1004 h 2102"/>
                <a:gd name="T70" fmla="*/ 541 w 1549"/>
                <a:gd name="T71" fmla="*/ 946 h 2102"/>
                <a:gd name="T72" fmla="*/ 484 w 1549"/>
                <a:gd name="T73" fmla="*/ 922 h 2102"/>
                <a:gd name="T74" fmla="*/ 348 w 1549"/>
                <a:gd name="T75" fmla="*/ 199 h 2102"/>
                <a:gd name="T76" fmla="*/ 235 w 1549"/>
                <a:gd name="T77" fmla="*/ 262 h 2102"/>
                <a:gd name="T78" fmla="*/ 157 w 1549"/>
                <a:gd name="T79" fmla="*/ 365 h 2102"/>
                <a:gd name="T80" fmla="*/ 128 w 1549"/>
                <a:gd name="T81" fmla="*/ 495 h 2102"/>
                <a:gd name="T82" fmla="*/ 157 w 1549"/>
                <a:gd name="T83" fmla="*/ 625 h 2102"/>
                <a:gd name="T84" fmla="*/ 235 w 1549"/>
                <a:gd name="T85" fmla="*/ 727 h 2102"/>
                <a:gd name="T86" fmla="*/ 348 w 1549"/>
                <a:gd name="T87" fmla="*/ 790 h 2102"/>
                <a:gd name="T88" fmla="*/ 484 w 1549"/>
                <a:gd name="T89" fmla="*/ 800 h 2102"/>
                <a:gd name="T90" fmla="*/ 607 w 1549"/>
                <a:gd name="T91" fmla="*/ 754 h 2102"/>
                <a:gd name="T92" fmla="*/ 698 w 1549"/>
                <a:gd name="T93" fmla="*/ 662 h 2102"/>
                <a:gd name="T94" fmla="*/ 745 w 1549"/>
                <a:gd name="T95" fmla="*/ 540 h 2102"/>
                <a:gd name="T96" fmla="*/ 460 w 1549"/>
                <a:gd name="T97" fmla="*/ 473 h 2102"/>
                <a:gd name="T98" fmla="*/ 516 w 1549"/>
                <a:gd name="T99" fmla="*/ 130 h 2102"/>
                <a:gd name="T100" fmla="*/ 802 w 1549"/>
                <a:gd name="T101" fmla="*/ 374 h 2102"/>
                <a:gd name="T102" fmla="*/ 759 w 1549"/>
                <a:gd name="T103" fmla="*/ 261 h 2102"/>
                <a:gd name="T104" fmla="*/ 674 w 1549"/>
                <a:gd name="T105" fmla="*/ 176 h 2102"/>
                <a:gd name="T106" fmla="*/ 559 w 1549"/>
                <a:gd name="T107" fmla="*/ 133 h 2102"/>
                <a:gd name="T108" fmla="*/ 1540 w 1549"/>
                <a:gd name="T109" fmla="*/ 0 h 2102"/>
                <a:gd name="T110" fmla="*/ 1548 w 1549"/>
                <a:gd name="T111" fmla="*/ 4 h 2102"/>
                <a:gd name="T112" fmla="*/ 1548 w 1549"/>
                <a:gd name="T113" fmla="*/ 2096 h 2102"/>
                <a:gd name="T114" fmla="*/ 1540 w 1549"/>
                <a:gd name="T115" fmla="*/ 2102 h 2102"/>
                <a:gd name="T116" fmla="*/ 3 w 1549"/>
                <a:gd name="T117" fmla="*/ 2100 h 2102"/>
                <a:gd name="T118" fmla="*/ 0 w 1549"/>
                <a:gd name="T119" fmla="*/ 8 h 2102"/>
                <a:gd name="T120" fmla="*/ 6 w 1549"/>
                <a:gd name="T121" fmla="*/ 1 h 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9" h="2102">
                  <a:moveTo>
                    <a:pt x="119" y="1825"/>
                  </a:moveTo>
                  <a:lnTo>
                    <a:pt x="119" y="1911"/>
                  </a:lnTo>
                  <a:lnTo>
                    <a:pt x="929" y="1911"/>
                  </a:lnTo>
                  <a:lnTo>
                    <a:pt x="929" y="1825"/>
                  </a:lnTo>
                  <a:lnTo>
                    <a:pt x="119" y="1825"/>
                  </a:lnTo>
                  <a:close/>
                  <a:moveTo>
                    <a:pt x="119" y="1701"/>
                  </a:moveTo>
                  <a:lnTo>
                    <a:pt x="119" y="1788"/>
                  </a:lnTo>
                  <a:lnTo>
                    <a:pt x="1430" y="1788"/>
                  </a:lnTo>
                  <a:lnTo>
                    <a:pt x="1430" y="1701"/>
                  </a:lnTo>
                  <a:lnTo>
                    <a:pt x="119" y="1701"/>
                  </a:lnTo>
                  <a:close/>
                  <a:moveTo>
                    <a:pt x="119" y="1578"/>
                  </a:moveTo>
                  <a:lnTo>
                    <a:pt x="119" y="1663"/>
                  </a:lnTo>
                  <a:lnTo>
                    <a:pt x="1430" y="1663"/>
                  </a:lnTo>
                  <a:lnTo>
                    <a:pt x="1430" y="1578"/>
                  </a:lnTo>
                  <a:lnTo>
                    <a:pt x="119" y="1578"/>
                  </a:lnTo>
                  <a:close/>
                  <a:moveTo>
                    <a:pt x="119" y="1453"/>
                  </a:moveTo>
                  <a:lnTo>
                    <a:pt x="119" y="1539"/>
                  </a:lnTo>
                  <a:lnTo>
                    <a:pt x="1430" y="1539"/>
                  </a:lnTo>
                  <a:lnTo>
                    <a:pt x="1430" y="1453"/>
                  </a:lnTo>
                  <a:lnTo>
                    <a:pt x="119" y="1453"/>
                  </a:lnTo>
                  <a:close/>
                  <a:moveTo>
                    <a:pt x="484" y="922"/>
                  </a:moveTo>
                  <a:lnTo>
                    <a:pt x="461" y="926"/>
                  </a:lnTo>
                  <a:lnTo>
                    <a:pt x="442" y="934"/>
                  </a:lnTo>
                  <a:lnTo>
                    <a:pt x="425" y="946"/>
                  </a:lnTo>
                  <a:lnTo>
                    <a:pt x="412" y="963"/>
                  </a:lnTo>
                  <a:lnTo>
                    <a:pt x="404" y="982"/>
                  </a:lnTo>
                  <a:lnTo>
                    <a:pt x="401" y="1004"/>
                  </a:lnTo>
                  <a:lnTo>
                    <a:pt x="404" y="1025"/>
                  </a:lnTo>
                  <a:lnTo>
                    <a:pt x="411" y="1044"/>
                  </a:lnTo>
                  <a:lnTo>
                    <a:pt x="262" y="1192"/>
                  </a:lnTo>
                  <a:lnTo>
                    <a:pt x="243" y="1184"/>
                  </a:lnTo>
                  <a:lnTo>
                    <a:pt x="221" y="1181"/>
                  </a:lnTo>
                  <a:lnTo>
                    <a:pt x="199" y="1183"/>
                  </a:lnTo>
                  <a:lnTo>
                    <a:pt x="179" y="1192"/>
                  </a:lnTo>
                  <a:lnTo>
                    <a:pt x="163" y="1205"/>
                  </a:lnTo>
                  <a:lnTo>
                    <a:pt x="150" y="1221"/>
                  </a:lnTo>
                  <a:lnTo>
                    <a:pt x="142" y="1241"/>
                  </a:lnTo>
                  <a:lnTo>
                    <a:pt x="138" y="1262"/>
                  </a:lnTo>
                  <a:lnTo>
                    <a:pt x="142" y="1284"/>
                  </a:lnTo>
                  <a:lnTo>
                    <a:pt x="150" y="1304"/>
                  </a:lnTo>
                  <a:lnTo>
                    <a:pt x="163" y="1320"/>
                  </a:lnTo>
                  <a:lnTo>
                    <a:pt x="179" y="1333"/>
                  </a:lnTo>
                  <a:lnTo>
                    <a:pt x="199" y="1341"/>
                  </a:lnTo>
                  <a:lnTo>
                    <a:pt x="221" y="1344"/>
                  </a:lnTo>
                  <a:lnTo>
                    <a:pt x="243" y="1341"/>
                  </a:lnTo>
                  <a:lnTo>
                    <a:pt x="263" y="1333"/>
                  </a:lnTo>
                  <a:lnTo>
                    <a:pt x="279" y="1320"/>
                  </a:lnTo>
                  <a:lnTo>
                    <a:pt x="292" y="1304"/>
                  </a:lnTo>
                  <a:lnTo>
                    <a:pt x="300" y="1284"/>
                  </a:lnTo>
                  <a:lnTo>
                    <a:pt x="303" y="1262"/>
                  </a:lnTo>
                  <a:lnTo>
                    <a:pt x="300" y="1241"/>
                  </a:lnTo>
                  <a:lnTo>
                    <a:pt x="292" y="1223"/>
                  </a:lnTo>
                  <a:lnTo>
                    <a:pt x="442" y="1074"/>
                  </a:lnTo>
                  <a:lnTo>
                    <a:pt x="461" y="1083"/>
                  </a:lnTo>
                  <a:lnTo>
                    <a:pt x="484" y="1086"/>
                  </a:lnTo>
                  <a:lnTo>
                    <a:pt x="505" y="1083"/>
                  </a:lnTo>
                  <a:lnTo>
                    <a:pt x="524" y="1074"/>
                  </a:lnTo>
                  <a:lnTo>
                    <a:pt x="673" y="1223"/>
                  </a:lnTo>
                  <a:lnTo>
                    <a:pt x="666" y="1241"/>
                  </a:lnTo>
                  <a:lnTo>
                    <a:pt x="662" y="1262"/>
                  </a:lnTo>
                  <a:lnTo>
                    <a:pt x="666" y="1284"/>
                  </a:lnTo>
                  <a:lnTo>
                    <a:pt x="674" y="1304"/>
                  </a:lnTo>
                  <a:lnTo>
                    <a:pt x="687" y="1320"/>
                  </a:lnTo>
                  <a:lnTo>
                    <a:pt x="703" y="1333"/>
                  </a:lnTo>
                  <a:lnTo>
                    <a:pt x="723" y="1341"/>
                  </a:lnTo>
                  <a:lnTo>
                    <a:pt x="745" y="1344"/>
                  </a:lnTo>
                  <a:lnTo>
                    <a:pt x="766" y="1341"/>
                  </a:lnTo>
                  <a:lnTo>
                    <a:pt x="786" y="1333"/>
                  </a:lnTo>
                  <a:lnTo>
                    <a:pt x="803" y="1320"/>
                  </a:lnTo>
                  <a:lnTo>
                    <a:pt x="816" y="1304"/>
                  </a:lnTo>
                  <a:lnTo>
                    <a:pt x="824" y="1284"/>
                  </a:lnTo>
                  <a:lnTo>
                    <a:pt x="827" y="1262"/>
                  </a:lnTo>
                  <a:lnTo>
                    <a:pt x="824" y="1242"/>
                  </a:lnTo>
                  <a:lnTo>
                    <a:pt x="816" y="1224"/>
                  </a:lnTo>
                  <a:lnTo>
                    <a:pt x="966" y="1075"/>
                  </a:lnTo>
                  <a:lnTo>
                    <a:pt x="985" y="1083"/>
                  </a:lnTo>
                  <a:lnTo>
                    <a:pt x="1006" y="1086"/>
                  </a:lnTo>
                  <a:lnTo>
                    <a:pt x="1029" y="1083"/>
                  </a:lnTo>
                  <a:lnTo>
                    <a:pt x="1049" y="1075"/>
                  </a:lnTo>
                  <a:lnTo>
                    <a:pt x="1065" y="1062"/>
                  </a:lnTo>
                  <a:lnTo>
                    <a:pt x="1078" y="1045"/>
                  </a:lnTo>
                  <a:lnTo>
                    <a:pt x="1086" y="1027"/>
                  </a:lnTo>
                  <a:lnTo>
                    <a:pt x="1089" y="1004"/>
                  </a:lnTo>
                  <a:lnTo>
                    <a:pt x="1086" y="982"/>
                  </a:lnTo>
                  <a:lnTo>
                    <a:pt x="1078" y="963"/>
                  </a:lnTo>
                  <a:lnTo>
                    <a:pt x="1065" y="946"/>
                  </a:lnTo>
                  <a:lnTo>
                    <a:pt x="1049" y="934"/>
                  </a:lnTo>
                  <a:lnTo>
                    <a:pt x="1029" y="926"/>
                  </a:lnTo>
                  <a:lnTo>
                    <a:pt x="1006" y="922"/>
                  </a:lnTo>
                  <a:lnTo>
                    <a:pt x="985" y="926"/>
                  </a:lnTo>
                  <a:lnTo>
                    <a:pt x="966" y="934"/>
                  </a:lnTo>
                  <a:lnTo>
                    <a:pt x="949" y="946"/>
                  </a:lnTo>
                  <a:lnTo>
                    <a:pt x="935" y="963"/>
                  </a:lnTo>
                  <a:lnTo>
                    <a:pt x="927" y="982"/>
                  </a:lnTo>
                  <a:lnTo>
                    <a:pt x="925" y="1004"/>
                  </a:lnTo>
                  <a:lnTo>
                    <a:pt x="927" y="1025"/>
                  </a:lnTo>
                  <a:lnTo>
                    <a:pt x="935" y="1044"/>
                  </a:lnTo>
                  <a:lnTo>
                    <a:pt x="786" y="1192"/>
                  </a:lnTo>
                  <a:lnTo>
                    <a:pt x="767" y="1184"/>
                  </a:lnTo>
                  <a:lnTo>
                    <a:pt x="745" y="1181"/>
                  </a:lnTo>
                  <a:lnTo>
                    <a:pt x="723" y="1183"/>
                  </a:lnTo>
                  <a:lnTo>
                    <a:pt x="703" y="1192"/>
                  </a:lnTo>
                  <a:lnTo>
                    <a:pt x="555" y="1044"/>
                  </a:lnTo>
                  <a:lnTo>
                    <a:pt x="563" y="1025"/>
                  </a:lnTo>
                  <a:lnTo>
                    <a:pt x="565" y="1004"/>
                  </a:lnTo>
                  <a:lnTo>
                    <a:pt x="563" y="982"/>
                  </a:lnTo>
                  <a:lnTo>
                    <a:pt x="554" y="963"/>
                  </a:lnTo>
                  <a:lnTo>
                    <a:pt x="541" y="946"/>
                  </a:lnTo>
                  <a:lnTo>
                    <a:pt x="524" y="934"/>
                  </a:lnTo>
                  <a:lnTo>
                    <a:pt x="505" y="926"/>
                  </a:lnTo>
                  <a:lnTo>
                    <a:pt x="484" y="922"/>
                  </a:lnTo>
                  <a:close/>
                  <a:moveTo>
                    <a:pt x="438" y="187"/>
                  </a:moveTo>
                  <a:lnTo>
                    <a:pt x="392" y="190"/>
                  </a:lnTo>
                  <a:lnTo>
                    <a:pt x="348" y="199"/>
                  </a:lnTo>
                  <a:lnTo>
                    <a:pt x="307" y="214"/>
                  </a:lnTo>
                  <a:lnTo>
                    <a:pt x="269" y="236"/>
                  </a:lnTo>
                  <a:lnTo>
                    <a:pt x="235" y="262"/>
                  </a:lnTo>
                  <a:lnTo>
                    <a:pt x="205" y="292"/>
                  </a:lnTo>
                  <a:lnTo>
                    <a:pt x="178" y="327"/>
                  </a:lnTo>
                  <a:lnTo>
                    <a:pt x="157" y="365"/>
                  </a:lnTo>
                  <a:lnTo>
                    <a:pt x="140" y="406"/>
                  </a:lnTo>
                  <a:lnTo>
                    <a:pt x="131" y="449"/>
                  </a:lnTo>
                  <a:lnTo>
                    <a:pt x="128" y="495"/>
                  </a:lnTo>
                  <a:lnTo>
                    <a:pt x="131" y="540"/>
                  </a:lnTo>
                  <a:lnTo>
                    <a:pt x="140" y="583"/>
                  </a:lnTo>
                  <a:lnTo>
                    <a:pt x="157" y="625"/>
                  </a:lnTo>
                  <a:lnTo>
                    <a:pt x="178" y="662"/>
                  </a:lnTo>
                  <a:lnTo>
                    <a:pt x="205" y="697"/>
                  </a:lnTo>
                  <a:lnTo>
                    <a:pt x="235" y="727"/>
                  </a:lnTo>
                  <a:lnTo>
                    <a:pt x="269" y="754"/>
                  </a:lnTo>
                  <a:lnTo>
                    <a:pt x="307" y="775"/>
                  </a:lnTo>
                  <a:lnTo>
                    <a:pt x="348" y="790"/>
                  </a:lnTo>
                  <a:lnTo>
                    <a:pt x="392" y="800"/>
                  </a:lnTo>
                  <a:lnTo>
                    <a:pt x="438" y="804"/>
                  </a:lnTo>
                  <a:lnTo>
                    <a:pt x="484" y="800"/>
                  </a:lnTo>
                  <a:lnTo>
                    <a:pt x="528" y="790"/>
                  </a:lnTo>
                  <a:lnTo>
                    <a:pt x="569" y="775"/>
                  </a:lnTo>
                  <a:lnTo>
                    <a:pt x="607" y="754"/>
                  </a:lnTo>
                  <a:lnTo>
                    <a:pt x="642" y="727"/>
                  </a:lnTo>
                  <a:lnTo>
                    <a:pt x="673" y="697"/>
                  </a:lnTo>
                  <a:lnTo>
                    <a:pt x="698" y="662"/>
                  </a:lnTo>
                  <a:lnTo>
                    <a:pt x="719" y="625"/>
                  </a:lnTo>
                  <a:lnTo>
                    <a:pt x="736" y="583"/>
                  </a:lnTo>
                  <a:lnTo>
                    <a:pt x="745" y="540"/>
                  </a:lnTo>
                  <a:lnTo>
                    <a:pt x="749" y="495"/>
                  </a:lnTo>
                  <a:lnTo>
                    <a:pt x="749" y="473"/>
                  </a:lnTo>
                  <a:lnTo>
                    <a:pt x="460" y="473"/>
                  </a:lnTo>
                  <a:lnTo>
                    <a:pt x="460" y="187"/>
                  </a:lnTo>
                  <a:lnTo>
                    <a:pt x="438" y="187"/>
                  </a:lnTo>
                  <a:close/>
                  <a:moveTo>
                    <a:pt x="516" y="130"/>
                  </a:moveTo>
                  <a:lnTo>
                    <a:pt x="516" y="416"/>
                  </a:lnTo>
                  <a:lnTo>
                    <a:pt x="806" y="416"/>
                  </a:lnTo>
                  <a:lnTo>
                    <a:pt x="802" y="374"/>
                  </a:lnTo>
                  <a:lnTo>
                    <a:pt x="793" y="334"/>
                  </a:lnTo>
                  <a:lnTo>
                    <a:pt x="779" y="296"/>
                  </a:lnTo>
                  <a:lnTo>
                    <a:pt x="759" y="261"/>
                  </a:lnTo>
                  <a:lnTo>
                    <a:pt x="735" y="228"/>
                  </a:lnTo>
                  <a:lnTo>
                    <a:pt x="706" y="200"/>
                  </a:lnTo>
                  <a:lnTo>
                    <a:pt x="674" y="176"/>
                  </a:lnTo>
                  <a:lnTo>
                    <a:pt x="639" y="156"/>
                  </a:lnTo>
                  <a:lnTo>
                    <a:pt x="600" y="141"/>
                  </a:lnTo>
                  <a:lnTo>
                    <a:pt x="559" y="133"/>
                  </a:lnTo>
                  <a:lnTo>
                    <a:pt x="516" y="130"/>
                  </a:lnTo>
                  <a:close/>
                  <a:moveTo>
                    <a:pt x="10" y="0"/>
                  </a:moveTo>
                  <a:lnTo>
                    <a:pt x="1540" y="0"/>
                  </a:lnTo>
                  <a:lnTo>
                    <a:pt x="1543" y="1"/>
                  </a:lnTo>
                  <a:lnTo>
                    <a:pt x="1547" y="2"/>
                  </a:lnTo>
                  <a:lnTo>
                    <a:pt x="1548" y="4"/>
                  </a:lnTo>
                  <a:lnTo>
                    <a:pt x="1549" y="8"/>
                  </a:lnTo>
                  <a:lnTo>
                    <a:pt x="1549" y="2094"/>
                  </a:lnTo>
                  <a:lnTo>
                    <a:pt x="1548" y="2096"/>
                  </a:lnTo>
                  <a:lnTo>
                    <a:pt x="1547" y="2100"/>
                  </a:lnTo>
                  <a:lnTo>
                    <a:pt x="1543" y="2101"/>
                  </a:lnTo>
                  <a:lnTo>
                    <a:pt x="1540" y="2102"/>
                  </a:lnTo>
                  <a:lnTo>
                    <a:pt x="10" y="2102"/>
                  </a:lnTo>
                  <a:lnTo>
                    <a:pt x="6" y="2101"/>
                  </a:lnTo>
                  <a:lnTo>
                    <a:pt x="3" y="2100"/>
                  </a:lnTo>
                  <a:lnTo>
                    <a:pt x="1" y="2096"/>
                  </a:lnTo>
                  <a:lnTo>
                    <a:pt x="0" y="2094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1" name="Группа 420"/>
          <p:cNvGrpSpPr/>
          <p:nvPr/>
        </p:nvGrpSpPr>
        <p:grpSpPr>
          <a:xfrm>
            <a:off x="6575887" y="4100160"/>
            <a:ext cx="576000" cy="576000"/>
            <a:chOff x="5871945" y="2004993"/>
            <a:chExt cx="1008063" cy="1000125"/>
          </a:xfrm>
        </p:grpSpPr>
        <p:sp>
          <p:nvSpPr>
            <p:cNvPr id="422" name="Freeform 6"/>
            <p:cNvSpPr>
              <a:spLocks noEditPoints="1"/>
            </p:cNvSpPr>
            <p:nvPr/>
          </p:nvSpPr>
          <p:spPr bwMode="auto">
            <a:xfrm>
              <a:off x="6200558" y="2251056"/>
              <a:ext cx="288925" cy="268288"/>
            </a:xfrm>
            <a:custGeom>
              <a:avLst/>
              <a:gdLst>
                <a:gd name="T0" fmla="*/ 175 w 1088"/>
                <a:gd name="T1" fmla="*/ 556 h 1020"/>
                <a:gd name="T2" fmla="*/ 175 w 1088"/>
                <a:gd name="T3" fmla="*/ 570 h 1020"/>
                <a:gd name="T4" fmla="*/ 186 w 1088"/>
                <a:gd name="T5" fmla="*/ 574 h 1020"/>
                <a:gd name="T6" fmla="*/ 196 w 1088"/>
                <a:gd name="T7" fmla="*/ 565 h 1020"/>
                <a:gd name="T8" fmla="*/ 192 w 1088"/>
                <a:gd name="T9" fmla="*/ 552 h 1020"/>
                <a:gd name="T10" fmla="*/ 85 w 1088"/>
                <a:gd name="T11" fmla="*/ 543 h 1020"/>
                <a:gd name="T12" fmla="*/ 78 w 1088"/>
                <a:gd name="T13" fmla="*/ 556 h 1020"/>
                <a:gd name="T14" fmla="*/ 88 w 1088"/>
                <a:gd name="T15" fmla="*/ 566 h 1020"/>
                <a:gd name="T16" fmla="*/ 98 w 1088"/>
                <a:gd name="T17" fmla="*/ 564 h 1020"/>
                <a:gd name="T18" fmla="*/ 102 w 1088"/>
                <a:gd name="T19" fmla="*/ 550 h 1020"/>
                <a:gd name="T20" fmla="*/ 90 w 1088"/>
                <a:gd name="T21" fmla="*/ 542 h 1020"/>
                <a:gd name="T22" fmla="*/ 267 w 1088"/>
                <a:gd name="T23" fmla="*/ 536 h 1020"/>
                <a:gd name="T24" fmla="*/ 267 w 1088"/>
                <a:gd name="T25" fmla="*/ 550 h 1020"/>
                <a:gd name="T26" fmla="*/ 279 w 1088"/>
                <a:gd name="T27" fmla="*/ 553 h 1020"/>
                <a:gd name="T28" fmla="*/ 288 w 1088"/>
                <a:gd name="T29" fmla="*/ 545 h 1020"/>
                <a:gd name="T30" fmla="*/ 284 w 1088"/>
                <a:gd name="T31" fmla="*/ 531 h 1020"/>
                <a:gd name="T32" fmla="*/ 356 w 1088"/>
                <a:gd name="T33" fmla="*/ 485 h 1020"/>
                <a:gd name="T34" fmla="*/ 348 w 1088"/>
                <a:gd name="T35" fmla="*/ 497 h 1020"/>
                <a:gd name="T36" fmla="*/ 356 w 1088"/>
                <a:gd name="T37" fmla="*/ 507 h 1020"/>
                <a:gd name="T38" fmla="*/ 370 w 1088"/>
                <a:gd name="T39" fmla="*/ 502 h 1020"/>
                <a:gd name="T40" fmla="*/ 369 w 1088"/>
                <a:gd name="T41" fmla="*/ 488 h 1020"/>
                <a:gd name="T42" fmla="*/ 425 w 1088"/>
                <a:gd name="T43" fmla="*/ 415 h 1020"/>
                <a:gd name="T44" fmla="*/ 413 w 1088"/>
                <a:gd name="T45" fmla="*/ 425 h 1020"/>
                <a:gd name="T46" fmla="*/ 418 w 1088"/>
                <a:gd name="T47" fmla="*/ 437 h 1020"/>
                <a:gd name="T48" fmla="*/ 432 w 1088"/>
                <a:gd name="T49" fmla="*/ 437 h 1020"/>
                <a:gd name="T50" fmla="*/ 436 w 1088"/>
                <a:gd name="T51" fmla="*/ 423 h 1020"/>
                <a:gd name="T52" fmla="*/ 425 w 1088"/>
                <a:gd name="T53" fmla="*/ 415 h 1020"/>
                <a:gd name="T54" fmla="*/ 458 w 1088"/>
                <a:gd name="T55" fmla="*/ 336 h 1020"/>
                <a:gd name="T56" fmla="*/ 457 w 1088"/>
                <a:gd name="T57" fmla="*/ 350 h 1020"/>
                <a:gd name="T58" fmla="*/ 467 w 1088"/>
                <a:gd name="T59" fmla="*/ 355 h 1020"/>
                <a:gd name="T60" fmla="*/ 479 w 1088"/>
                <a:gd name="T61" fmla="*/ 347 h 1020"/>
                <a:gd name="T62" fmla="*/ 474 w 1088"/>
                <a:gd name="T63" fmla="*/ 333 h 1020"/>
                <a:gd name="T64" fmla="*/ 479 w 1088"/>
                <a:gd name="T65" fmla="*/ 236 h 1020"/>
                <a:gd name="T66" fmla="*/ 471 w 1088"/>
                <a:gd name="T67" fmla="*/ 247 h 1020"/>
                <a:gd name="T68" fmla="*/ 474 w 1088"/>
                <a:gd name="T69" fmla="*/ 260 h 1020"/>
                <a:gd name="T70" fmla="*/ 489 w 1088"/>
                <a:gd name="T71" fmla="*/ 260 h 1020"/>
                <a:gd name="T72" fmla="*/ 494 w 1088"/>
                <a:gd name="T73" fmla="*/ 249 h 1020"/>
                <a:gd name="T74" fmla="*/ 493 w 1088"/>
                <a:gd name="T75" fmla="*/ 243 h 1020"/>
                <a:gd name="T76" fmla="*/ 482 w 1088"/>
                <a:gd name="T77" fmla="*/ 234 h 1020"/>
                <a:gd name="T78" fmla="*/ 458 w 1088"/>
                <a:gd name="T79" fmla="*/ 146 h 1020"/>
                <a:gd name="T80" fmla="*/ 458 w 1088"/>
                <a:gd name="T81" fmla="*/ 161 h 1020"/>
                <a:gd name="T82" fmla="*/ 469 w 1088"/>
                <a:gd name="T83" fmla="*/ 166 h 1020"/>
                <a:gd name="T84" fmla="*/ 479 w 1088"/>
                <a:gd name="T85" fmla="*/ 158 h 1020"/>
                <a:gd name="T86" fmla="*/ 475 w 1088"/>
                <a:gd name="T87" fmla="*/ 144 h 1020"/>
                <a:gd name="T88" fmla="*/ 424 w 1088"/>
                <a:gd name="T89" fmla="*/ 57 h 1020"/>
                <a:gd name="T90" fmla="*/ 415 w 1088"/>
                <a:gd name="T91" fmla="*/ 68 h 1020"/>
                <a:gd name="T92" fmla="*/ 423 w 1088"/>
                <a:gd name="T93" fmla="*/ 80 h 1020"/>
                <a:gd name="T94" fmla="*/ 437 w 1088"/>
                <a:gd name="T95" fmla="*/ 77 h 1020"/>
                <a:gd name="T96" fmla="*/ 437 w 1088"/>
                <a:gd name="T97" fmla="*/ 63 h 1020"/>
                <a:gd name="T98" fmla="*/ 574 w 1088"/>
                <a:gd name="T99" fmla="*/ 0 h 1020"/>
                <a:gd name="T100" fmla="*/ 804 w 1088"/>
                <a:gd name="T101" fmla="*/ 48 h 1020"/>
                <a:gd name="T102" fmla="*/ 990 w 1088"/>
                <a:gd name="T103" fmla="*/ 179 h 1020"/>
                <a:gd name="T104" fmla="*/ 1088 w 1088"/>
                <a:gd name="T105" fmla="*/ 821 h 1020"/>
                <a:gd name="T106" fmla="*/ 964 w 1088"/>
                <a:gd name="T107" fmla="*/ 986 h 1020"/>
                <a:gd name="T108" fmla="*/ 103 w 1088"/>
                <a:gd name="T109" fmla="*/ 895 h 1020"/>
                <a:gd name="T110" fmla="*/ 13 w 1088"/>
                <a:gd name="T111" fmla="*/ 687 h 1020"/>
                <a:gd name="T112" fmla="*/ 4 w 1088"/>
                <a:gd name="T113" fmla="*/ 531 h 1020"/>
                <a:gd name="T114" fmla="*/ 14 w 1088"/>
                <a:gd name="T115" fmla="*/ 522 h 1020"/>
                <a:gd name="T116" fmla="*/ 8 w 1088"/>
                <a:gd name="T117" fmla="*/ 509 h 1020"/>
                <a:gd name="T118" fmla="*/ 29 w 1088"/>
                <a:gd name="T119" fmla="*/ 390 h 1020"/>
                <a:gd name="T120" fmla="*/ 148 w 1088"/>
                <a:gd name="T121" fmla="*/ 188 h 1020"/>
                <a:gd name="T122" fmla="*/ 337 w 1088"/>
                <a:gd name="T123" fmla="*/ 51 h 1020"/>
                <a:gd name="T124" fmla="*/ 574 w 1088"/>
                <a:gd name="T125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1020">
                  <a:moveTo>
                    <a:pt x="185" y="550"/>
                  </a:moveTo>
                  <a:lnTo>
                    <a:pt x="180" y="551"/>
                  </a:lnTo>
                  <a:lnTo>
                    <a:pt x="178" y="553"/>
                  </a:lnTo>
                  <a:lnTo>
                    <a:pt x="175" y="556"/>
                  </a:lnTo>
                  <a:lnTo>
                    <a:pt x="173" y="559"/>
                  </a:lnTo>
                  <a:lnTo>
                    <a:pt x="173" y="563"/>
                  </a:lnTo>
                  <a:lnTo>
                    <a:pt x="174" y="566"/>
                  </a:lnTo>
                  <a:lnTo>
                    <a:pt x="175" y="570"/>
                  </a:lnTo>
                  <a:lnTo>
                    <a:pt x="179" y="572"/>
                  </a:lnTo>
                  <a:lnTo>
                    <a:pt x="181" y="573"/>
                  </a:lnTo>
                  <a:lnTo>
                    <a:pt x="185" y="574"/>
                  </a:lnTo>
                  <a:lnTo>
                    <a:pt x="186" y="574"/>
                  </a:lnTo>
                  <a:lnTo>
                    <a:pt x="189" y="573"/>
                  </a:lnTo>
                  <a:lnTo>
                    <a:pt x="193" y="571"/>
                  </a:lnTo>
                  <a:lnTo>
                    <a:pt x="195" y="569"/>
                  </a:lnTo>
                  <a:lnTo>
                    <a:pt x="196" y="565"/>
                  </a:lnTo>
                  <a:lnTo>
                    <a:pt x="197" y="562"/>
                  </a:lnTo>
                  <a:lnTo>
                    <a:pt x="196" y="558"/>
                  </a:lnTo>
                  <a:lnTo>
                    <a:pt x="194" y="555"/>
                  </a:lnTo>
                  <a:lnTo>
                    <a:pt x="192" y="552"/>
                  </a:lnTo>
                  <a:lnTo>
                    <a:pt x="188" y="550"/>
                  </a:lnTo>
                  <a:lnTo>
                    <a:pt x="185" y="550"/>
                  </a:lnTo>
                  <a:close/>
                  <a:moveTo>
                    <a:pt x="90" y="542"/>
                  </a:moveTo>
                  <a:lnTo>
                    <a:pt x="85" y="543"/>
                  </a:lnTo>
                  <a:lnTo>
                    <a:pt x="83" y="545"/>
                  </a:lnTo>
                  <a:lnTo>
                    <a:pt x="81" y="548"/>
                  </a:lnTo>
                  <a:lnTo>
                    <a:pt x="78" y="551"/>
                  </a:lnTo>
                  <a:lnTo>
                    <a:pt x="78" y="556"/>
                  </a:lnTo>
                  <a:lnTo>
                    <a:pt x="80" y="559"/>
                  </a:lnTo>
                  <a:lnTo>
                    <a:pt x="82" y="562"/>
                  </a:lnTo>
                  <a:lnTo>
                    <a:pt x="84" y="564"/>
                  </a:lnTo>
                  <a:lnTo>
                    <a:pt x="88" y="566"/>
                  </a:lnTo>
                  <a:lnTo>
                    <a:pt x="89" y="566"/>
                  </a:lnTo>
                  <a:lnTo>
                    <a:pt x="91" y="566"/>
                  </a:lnTo>
                  <a:lnTo>
                    <a:pt x="95" y="566"/>
                  </a:lnTo>
                  <a:lnTo>
                    <a:pt x="98" y="564"/>
                  </a:lnTo>
                  <a:lnTo>
                    <a:pt x="101" y="560"/>
                  </a:lnTo>
                  <a:lnTo>
                    <a:pt x="103" y="557"/>
                  </a:lnTo>
                  <a:lnTo>
                    <a:pt x="103" y="553"/>
                  </a:lnTo>
                  <a:lnTo>
                    <a:pt x="102" y="550"/>
                  </a:lnTo>
                  <a:lnTo>
                    <a:pt x="99" y="546"/>
                  </a:lnTo>
                  <a:lnTo>
                    <a:pt x="97" y="544"/>
                  </a:lnTo>
                  <a:lnTo>
                    <a:pt x="94" y="543"/>
                  </a:lnTo>
                  <a:lnTo>
                    <a:pt x="90" y="542"/>
                  </a:lnTo>
                  <a:close/>
                  <a:moveTo>
                    <a:pt x="277" y="530"/>
                  </a:moveTo>
                  <a:lnTo>
                    <a:pt x="273" y="531"/>
                  </a:lnTo>
                  <a:lnTo>
                    <a:pt x="270" y="533"/>
                  </a:lnTo>
                  <a:lnTo>
                    <a:pt x="267" y="536"/>
                  </a:lnTo>
                  <a:lnTo>
                    <a:pt x="266" y="538"/>
                  </a:lnTo>
                  <a:lnTo>
                    <a:pt x="265" y="543"/>
                  </a:lnTo>
                  <a:lnTo>
                    <a:pt x="266" y="546"/>
                  </a:lnTo>
                  <a:lnTo>
                    <a:pt x="267" y="550"/>
                  </a:lnTo>
                  <a:lnTo>
                    <a:pt x="271" y="552"/>
                  </a:lnTo>
                  <a:lnTo>
                    <a:pt x="273" y="553"/>
                  </a:lnTo>
                  <a:lnTo>
                    <a:pt x="277" y="553"/>
                  </a:lnTo>
                  <a:lnTo>
                    <a:pt x="279" y="553"/>
                  </a:lnTo>
                  <a:lnTo>
                    <a:pt x="281" y="553"/>
                  </a:lnTo>
                  <a:lnTo>
                    <a:pt x="285" y="551"/>
                  </a:lnTo>
                  <a:lnTo>
                    <a:pt x="287" y="549"/>
                  </a:lnTo>
                  <a:lnTo>
                    <a:pt x="288" y="545"/>
                  </a:lnTo>
                  <a:lnTo>
                    <a:pt x="290" y="542"/>
                  </a:lnTo>
                  <a:lnTo>
                    <a:pt x="288" y="537"/>
                  </a:lnTo>
                  <a:lnTo>
                    <a:pt x="287" y="535"/>
                  </a:lnTo>
                  <a:lnTo>
                    <a:pt x="284" y="531"/>
                  </a:lnTo>
                  <a:lnTo>
                    <a:pt x="280" y="530"/>
                  </a:lnTo>
                  <a:lnTo>
                    <a:pt x="277" y="530"/>
                  </a:lnTo>
                  <a:close/>
                  <a:moveTo>
                    <a:pt x="360" y="484"/>
                  </a:moveTo>
                  <a:lnTo>
                    <a:pt x="356" y="485"/>
                  </a:lnTo>
                  <a:lnTo>
                    <a:pt x="353" y="486"/>
                  </a:lnTo>
                  <a:lnTo>
                    <a:pt x="349" y="490"/>
                  </a:lnTo>
                  <a:lnTo>
                    <a:pt x="348" y="492"/>
                  </a:lnTo>
                  <a:lnTo>
                    <a:pt x="348" y="497"/>
                  </a:lnTo>
                  <a:lnTo>
                    <a:pt x="348" y="500"/>
                  </a:lnTo>
                  <a:lnTo>
                    <a:pt x="350" y="504"/>
                  </a:lnTo>
                  <a:lnTo>
                    <a:pt x="353" y="506"/>
                  </a:lnTo>
                  <a:lnTo>
                    <a:pt x="356" y="507"/>
                  </a:lnTo>
                  <a:lnTo>
                    <a:pt x="360" y="508"/>
                  </a:lnTo>
                  <a:lnTo>
                    <a:pt x="363" y="507"/>
                  </a:lnTo>
                  <a:lnTo>
                    <a:pt x="367" y="505"/>
                  </a:lnTo>
                  <a:lnTo>
                    <a:pt x="370" y="502"/>
                  </a:lnTo>
                  <a:lnTo>
                    <a:pt x="371" y="499"/>
                  </a:lnTo>
                  <a:lnTo>
                    <a:pt x="371" y="495"/>
                  </a:lnTo>
                  <a:lnTo>
                    <a:pt x="371" y="492"/>
                  </a:lnTo>
                  <a:lnTo>
                    <a:pt x="369" y="488"/>
                  </a:lnTo>
                  <a:lnTo>
                    <a:pt x="367" y="486"/>
                  </a:lnTo>
                  <a:lnTo>
                    <a:pt x="363" y="484"/>
                  </a:lnTo>
                  <a:lnTo>
                    <a:pt x="360" y="484"/>
                  </a:lnTo>
                  <a:close/>
                  <a:moveTo>
                    <a:pt x="425" y="415"/>
                  </a:moveTo>
                  <a:lnTo>
                    <a:pt x="420" y="417"/>
                  </a:lnTo>
                  <a:lnTo>
                    <a:pt x="418" y="418"/>
                  </a:lnTo>
                  <a:lnTo>
                    <a:pt x="415" y="421"/>
                  </a:lnTo>
                  <a:lnTo>
                    <a:pt x="413" y="425"/>
                  </a:lnTo>
                  <a:lnTo>
                    <a:pt x="412" y="428"/>
                  </a:lnTo>
                  <a:lnTo>
                    <a:pt x="413" y="432"/>
                  </a:lnTo>
                  <a:lnTo>
                    <a:pt x="416" y="434"/>
                  </a:lnTo>
                  <a:lnTo>
                    <a:pt x="418" y="437"/>
                  </a:lnTo>
                  <a:lnTo>
                    <a:pt x="422" y="439"/>
                  </a:lnTo>
                  <a:lnTo>
                    <a:pt x="425" y="440"/>
                  </a:lnTo>
                  <a:lnTo>
                    <a:pt x="429" y="439"/>
                  </a:lnTo>
                  <a:lnTo>
                    <a:pt x="432" y="437"/>
                  </a:lnTo>
                  <a:lnTo>
                    <a:pt x="434" y="434"/>
                  </a:lnTo>
                  <a:lnTo>
                    <a:pt x="437" y="430"/>
                  </a:lnTo>
                  <a:lnTo>
                    <a:pt x="437" y="427"/>
                  </a:lnTo>
                  <a:lnTo>
                    <a:pt x="436" y="423"/>
                  </a:lnTo>
                  <a:lnTo>
                    <a:pt x="434" y="420"/>
                  </a:lnTo>
                  <a:lnTo>
                    <a:pt x="432" y="418"/>
                  </a:lnTo>
                  <a:lnTo>
                    <a:pt x="429" y="415"/>
                  </a:lnTo>
                  <a:lnTo>
                    <a:pt x="425" y="415"/>
                  </a:lnTo>
                  <a:close/>
                  <a:moveTo>
                    <a:pt x="467" y="332"/>
                  </a:moveTo>
                  <a:lnTo>
                    <a:pt x="464" y="332"/>
                  </a:lnTo>
                  <a:lnTo>
                    <a:pt x="460" y="334"/>
                  </a:lnTo>
                  <a:lnTo>
                    <a:pt x="458" y="336"/>
                  </a:lnTo>
                  <a:lnTo>
                    <a:pt x="455" y="340"/>
                  </a:lnTo>
                  <a:lnTo>
                    <a:pt x="454" y="343"/>
                  </a:lnTo>
                  <a:lnTo>
                    <a:pt x="455" y="347"/>
                  </a:lnTo>
                  <a:lnTo>
                    <a:pt x="457" y="350"/>
                  </a:lnTo>
                  <a:lnTo>
                    <a:pt x="460" y="353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7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6" y="350"/>
                  </a:lnTo>
                  <a:lnTo>
                    <a:pt x="479" y="347"/>
                  </a:lnTo>
                  <a:lnTo>
                    <a:pt x="479" y="343"/>
                  </a:lnTo>
                  <a:lnTo>
                    <a:pt x="479" y="339"/>
                  </a:lnTo>
                  <a:lnTo>
                    <a:pt x="476" y="336"/>
                  </a:lnTo>
                  <a:lnTo>
                    <a:pt x="474" y="333"/>
                  </a:lnTo>
                  <a:lnTo>
                    <a:pt x="471" y="332"/>
                  </a:lnTo>
                  <a:lnTo>
                    <a:pt x="467" y="332"/>
                  </a:lnTo>
                  <a:close/>
                  <a:moveTo>
                    <a:pt x="482" y="234"/>
                  </a:moveTo>
                  <a:lnTo>
                    <a:pt x="479" y="236"/>
                  </a:lnTo>
                  <a:lnTo>
                    <a:pt x="475" y="237"/>
                  </a:lnTo>
                  <a:lnTo>
                    <a:pt x="473" y="239"/>
                  </a:lnTo>
                  <a:lnTo>
                    <a:pt x="471" y="243"/>
                  </a:lnTo>
                  <a:lnTo>
                    <a:pt x="471" y="247"/>
                  </a:lnTo>
                  <a:lnTo>
                    <a:pt x="471" y="251"/>
                  </a:lnTo>
                  <a:lnTo>
                    <a:pt x="471" y="254"/>
                  </a:lnTo>
                  <a:lnTo>
                    <a:pt x="472" y="258"/>
                  </a:lnTo>
                  <a:lnTo>
                    <a:pt x="474" y="260"/>
                  </a:lnTo>
                  <a:lnTo>
                    <a:pt x="478" y="262"/>
                  </a:lnTo>
                  <a:lnTo>
                    <a:pt x="482" y="262"/>
                  </a:lnTo>
                  <a:lnTo>
                    <a:pt x="486" y="262"/>
                  </a:lnTo>
                  <a:lnTo>
                    <a:pt x="489" y="260"/>
                  </a:lnTo>
                  <a:lnTo>
                    <a:pt x="492" y="258"/>
                  </a:lnTo>
                  <a:lnTo>
                    <a:pt x="493" y="254"/>
                  </a:lnTo>
                  <a:lnTo>
                    <a:pt x="494" y="251"/>
                  </a:lnTo>
                  <a:lnTo>
                    <a:pt x="494" y="249"/>
                  </a:lnTo>
                  <a:lnTo>
                    <a:pt x="494" y="248"/>
                  </a:lnTo>
                  <a:lnTo>
                    <a:pt x="494" y="247"/>
                  </a:lnTo>
                  <a:lnTo>
                    <a:pt x="494" y="247"/>
                  </a:lnTo>
                  <a:lnTo>
                    <a:pt x="493" y="243"/>
                  </a:lnTo>
                  <a:lnTo>
                    <a:pt x="492" y="239"/>
                  </a:lnTo>
                  <a:lnTo>
                    <a:pt x="489" y="237"/>
                  </a:lnTo>
                  <a:lnTo>
                    <a:pt x="486" y="236"/>
                  </a:lnTo>
                  <a:lnTo>
                    <a:pt x="482" y="234"/>
                  </a:lnTo>
                  <a:close/>
                  <a:moveTo>
                    <a:pt x="468" y="142"/>
                  </a:moveTo>
                  <a:lnTo>
                    <a:pt x="465" y="143"/>
                  </a:lnTo>
                  <a:lnTo>
                    <a:pt x="461" y="144"/>
                  </a:lnTo>
                  <a:lnTo>
                    <a:pt x="458" y="146"/>
                  </a:lnTo>
                  <a:lnTo>
                    <a:pt x="457" y="150"/>
                  </a:lnTo>
                  <a:lnTo>
                    <a:pt x="455" y="153"/>
                  </a:lnTo>
                  <a:lnTo>
                    <a:pt x="457" y="157"/>
                  </a:lnTo>
                  <a:lnTo>
                    <a:pt x="458" y="161"/>
                  </a:lnTo>
                  <a:lnTo>
                    <a:pt x="461" y="164"/>
                  </a:lnTo>
                  <a:lnTo>
                    <a:pt x="465" y="165"/>
                  </a:lnTo>
                  <a:lnTo>
                    <a:pt x="468" y="166"/>
                  </a:lnTo>
                  <a:lnTo>
                    <a:pt x="469" y="166"/>
                  </a:lnTo>
                  <a:lnTo>
                    <a:pt x="472" y="165"/>
                  </a:lnTo>
                  <a:lnTo>
                    <a:pt x="475" y="164"/>
                  </a:lnTo>
                  <a:lnTo>
                    <a:pt x="478" y="161"/>
                  </a:lnTo>
                  <a:lnTo>
                    <a:pt x="479" y="158"/>
                  </a:lnTo>
                  <a:lnTo>
                    <a:pt x="480" y="154"/>
                  </a:lnTo>
                  <a:lnTo>
                    <a:pt x="480" y="150"/>
                  </a:lnTo>
                  <a:lnTo>
                    <a:pt x="478" y="146"/>
                  </a:lnTo>
                  <a:lnTo>
                    <a:pt x="475" y="144"/>
                  </a:lnTo>
                  <a:lnTo>
                    <a:pt x="472" y="143"/>
                  </a:lnTo>
                  <a:lnTo>
                    <a:pt x="468" y="142"/>
                  </a:lnTo>
                  <a:close/>
                  <a:moveTo>
                    <a:pt x="427" y="57"/>
                  </a:moveTo>
                  <a:lnTo>
                    <a:pt x="424" y="57"/>
                  </a:lnTo>
                  <a:lnTo>
                    <a:pt x="420" y="59"/>
                  </a:lnTo>
                  <a:lnTo>
                    <a:pt x="417" y="62"/>
                  </a:lnTo>
                  <a:lnTo>
                    <a:pt x="416" y="65"/>
                  </a:lnTo>
                  <a:lnTo>
                    <a:pt x="415" y="68"/>
                  </a:lnTo>
                  <a:lnTo>
                    <a:pt x="416" y="72"/>
                  </a:lnTo>
                  <a:lnTo>
                    <a:pt x="417" y="75"/>
                  </a:lnTo>
                  <a:lnTo>
                    <a:pt x="419" y="79"/>
                  </a:lnTo>
                  <a:lnTo>
                    <a:pt x="423" y="80"/>
                  </a:lnTo>
                  <a:lnTo>
                    <a:pt x="427" y="81"/>
                  </a:lnTo>
                  <a:lnTo>
                    <a:pt x="431" y="80"/>
                  </a:lnTo>
                  <a:lnTo>
                    <a:pt x="433" y="79"/>
                  </a:lnTo>
                  <a:lnTo>
                    <a:pt x="437" y="77"/>
                  </a:lnTo>
                  <a:lnTo>
                    <a:pt x="438" y="73"/>
                  </a:lnTo>
                  <a:lnTo>
                    <a:pt x="439" y="70"/>
                  </a:lnTo>
                  <a:lnTo>
                    <a:pt x="439" y="66"/>
                  </a:lnTo>
                  <a:lnTo>
                    <a:pt x="437" y="63"/>
                  </a:lnTo>
                  <a:lnTo>
                    <a:pt x="434" y="59"/>
                  </a:lnTo>
                  <a:lnTo>
                    <a:pt x="431" y="58"/>
                  </a:lnTo>
                  <a:lnTo>
                    <a:pt x="427" y="57"/>
                  </a:lnTo>
                  <a:close/>
                  <a:moveTo>
                    <a:pt x="574" y="0"/>
                  </a:moveTo>
                  <a:lnTo>
                    <a:pt x="635" y="3"/>
                  </a:lnTo>
                  <a:lnTo>
                    <a:pt x="694" y="13"/>
                  </a:lnTo>
                  <a:lnTo>
                    <a:pt x="751" y="28"/>
                  </a:lnTo>
                  <a:lnTo>
                    <a:pt x="804" y="48"/>
                  </a:lnTo>
                  <a:lnTo>
                    <a:pt x="856" y="73"/>
                  </a:lnTo>
                  <a:lnTo>
                    <a:pt x="904" y="104"/>
                  </a:lnTo>
                  <a:lnTo>
                    <a:pt x="949" y="139"/>
                  </a:lnTo>
                  <a:lnTo>
                    <a:pt x="990" y="179"/>
                  </a:lnTo>
                  <a:lnTo>
                    <a:pt x="1027" y="222"/>
                  </a:lnTo>
                  <a:lnTo>
                    <a:pt x="1060" y="268"/>
                  </a:lnTo>
                  <a:lnTo>
                    <a:pt x="1088" y="318"/>
                  </a:lnTo>
                  <a:lnTo>
                    <a:pt x="1088" y="821"/>
                  </a:lnTo>
                  <a:lnTo>
                    <a:pt x="1062" y="867"/>
                  </a:lnTo>
                  <a:lnTo>
                    <a:pt x="1033" y="910"/>
                  </a:lnTo>
                  <a:lnTo>
                    <a:pt x="1000" y="949"/>
                  </a:lnTo>
                  <a:lnTo>
                    <a:pt x="964" y="986"/>
                  </a:lnTo>
                  <a:lnTo>
                    <a:pt x="925" y="1020"/>
                  </a:lnTo>
                  <a:lnTo>
                    <a:pt x="925" y="157"/>
                  </a:lnTo>
                  <a:lnTo>
                    <a:pt x="138" y="940"/>
                  </a:lnTo>
                  <a:lnTo>
                    <a:pt x="103" y="895"/>
                  </a:lnTo>
                  <a:lnTo>
                    <a:pt x="74" y="847"/>
                  </a:lnTo>
                  <a:lnTo>
                    <a:pt x="48" y="796"/>
                  </a:lnTo>
                  <a:lnTo>
                    <a:pt x="28" y="743"/>
                  </a:lnTo>
                  <a:lnTo>
                    <a:pt x="13" y="687"/>
                  </a:lnTo>
                  <a:lnTo>
                    <a:pt x="4" y="630"/>
                  </a:lnTo>
                  <a:lnTo>
                    <a:pt x="0" y="570"/>
                  </a:lnTo>
                  <a:lnTo>
                    <a:pt x="2" y="530"/>
                  </a:lnTo>
                  <a:lnTo>
                    <a:pt x="4" y="531"/>
                  </a:lnTo>
                  <a:lnTo>
                    <a:pt x="7" y="530"/>
                  </a:lnTo>
                  <a:lnTo>
                    <a:pt x="11" y="528"/>
                  </a:lnTo>
                  <a:lnTo>
                    <a:pt x="13" y="526"/>
                  </a:lnTo>
                  <a:lnTo>
                    <a:pt x="14" y="522"/>
                  </a:lnTo>
                  <a:lnTo>
                    <a:pt x="15" y="517"/>
                  </a:lnTo>
                  <a:lnTo>
                    <a:pt x="14" y="514"/>
                  </a:lnTo>
                  <a:lnTo>
                    <a:pt x="12" y="512"/>
                  </a:lnTo>
                  <a:lnTo>
                    <a:pt x="8" y="509"/>
                  </a:lnTo>
                  <a:lnTo>
                    <a:pt x="6" y="508"/>
                  </a:lnTo>
                  <a:lnTo>
                    <a:pt x="4" y="508"/>
                  </a:lnTo>
                  <a:lnTo>
                    <a:pt x="14" y="448"/>
                  </a:lnTo>
                  <a:lnTo>
                    <a:pt x="29" y="390"/>
                  </a:lnTo>
                  <a:lnTo>
                    <a:pt x="52" y="335"/>
                  </a:lnTo>
                  <a:lnTo>
                    <a:pt x="78" y="283"/>
                  </a:lnTo>
                  <a:lnTo>
                    <a:pt x="111" y="233"/>
                  </a:lnTo>
                  <a:lnTo>
                    <a:pt x="148" y="188"/>
                  </a:lnTo>
                  <a:lnTo>
                    <a:pt x="190" y="147"/>
                  </a:lnTo>
                  <a:lnTo>
                    <a:pt x="236" y="110"/>
                  </a:lnTo>
                  <a:lnTo>
                    <a:pt x="285" y="78"/>
                  </a:lnTo>
                  <a:lnTo>
                    <a:pt x="337" y="51"/>
                  </a:lnTo>
                  <a:lnTo>
                    <a:pt x="392" y="29"/>
                  </a:lnTo>
                  <a:lnTo>
                    <a:pt x="451" y="13"/>
                  </a:lnTo>
                  <a:lnTo>
                    <a:pt x="511" y="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7"/>
            <p:cNvSpPr>
              <a:spLocks noEditPoints="1"/>
            </p:cNvSpPr>
            <p:nvPr/>
          </p:nvSpPr>
          <p:spPr bwMode="auto">
            <a:xfrm>
              <a:off x="5871945" y="2004993"/>
              <a:ext cx="1008063" cy="1000125"/>
            </a:xfrm>
            <a:custGeom>
              <a:avLst/>
              <a:gdLst>
                <a:gd name="T0" fmla="*/ 947 w 3808"/>
                <a:gd name="T1" fmla="*/ 598 h 3779"/>
                <a:gd name="T2" fmla="*/ 899 w 3808"/>
                <a:gd name="T3" fmla="*/ 646 h 3779"/>
                <a:gd name="T4" fmla="*/ 887 w 3808"/>
                <a:gd name="T5" fmla="*/ 737 h 3779"/>
                <a:gd name="T6" fmla="*/ 784 w 3808"/>
                <a:gd name="T7" fmla="*/ 747 h 3779"/>
                <a:gd name="T8" fmla="*/ 735 w 3808"/>
                <a:gd name="T9" fmla="*/ 795 h 3779"/>
                <a:gd name="T10" fmla="*/ 725 w 3808"/>
                <a:gd name="T11" fmla="*/ 3159 h 3779"/>
                <a:gd name="T12" fmla="*/ 748 w 3808"/>
                <a:gd name="T13" fmla="*/ 3226 h 3779"/>
                <a:gd name="T14" fmla="*/ 807 w 3808"/>
                <a:gd name="T15" fmla="*/ 3263 h 3779"/>
                <a:gd name="T16" fmla="*/ 2557 w 3808"/>
                <a:gd name="T17" fmla="*/ 3263 h 3779"/>
                <a:gd name="T18" fmla="*/ 2616 w 3808"/>
                <a:gd name="T19" fmla="*/ 3226 h 3779"/>
                <a:gd name="T20" fmla="*/ 2639 w 3808"/>
                <a:gd name="T21" fmla="*/ 3159 h 3779"/>
                <a:gd name="T22" fmla="*/ 2720 w 3808"/>
                <a:gd name="T23" fmla="*/ 3113 h 3779"/>
                <a:gd name="T24" fmla="*/ 2778 w 3808"/>
                <a:gd name="T25" fmla="*/ 3076 h 3779"/>
                <a:gd name="T26" fmla="*/ 2801 w 3808"/>
                <a:gd name="T27" fmla="*/ 3010 h 3779"/>
                <a:gd name="T28" fmla="*/ 2791 w 3808"/>
                <a:gd name="T29" fmla="*/ 646 h 3779"/>
                <a:gd name="T30" fmla="*/ 2742 w 3808"/>
                <a:gd name="T31" fmla="*/ 598 h 3779"/>
                <a:gd name="T32" fmla="*/ 993 w 3808"/>
                <a:gd name="T33" fmla="*/ 587 h 3779"/>
                <a:gd name="T34" fmla="*/ 2142 w 3808"/>
                <a:gd name="T35" fmla="*/ 15 h 3779"/>
                <a:gd name="T36" fmla="*/ 2484 w 3808"/>
                <a:gd name="T37" fmla="*/ 89 h 3779"/>
                <a:gd name="T38" fmla="*/ 2799 w 3808"/>
                <a:gd name="T39" fmla="*/ 222 h 3779"/>
                <a:gd name="T40" fmla="*/ 3082 w 3808"/>
                <a:gd name="T41" fmla="*/ 406 h 3779"/>
                <a:gd name="T42" fmla="*/ 3327 w 3808"/>
                <a:gd name="T43" fmla="*/ 635 h 3779"/>
                <a:gd name="T44" fmla="*/ 3527 w 3808"/>
                <a:gd name="T45" fmla="*/ 904 h 3779"/>
                <a:gd name="T46" fmla="*/ 3679 w 3808"/>
                <a:gd name="T47" fmla="*/ 1207 h 3779"/>
                <a:gd name="T48" fmla="*/ 3774 w 3808"/>
                <a:gd name="T49" fmla="*/ 1537 h 3779"/>
                <a:gd name="T50" fmla="*/ 3808 w 3808"/>
                <a:gd name="T51" fmla="*/ 1890 h 3779"/>
                <a:gd name="T52" fmla="*/ 3774 w 3808"/>
                <a:gd name="T53" fmla="*/ 2243 h 3779"/>
                <a:gd name="T54" fmla="*/ 3679 w 3808"/>
                <a:gd name="T55" fmla="*/ 2572 h 3779"/>
                <a:gd name="T56" fmla="*/ 3527 w 3808"/>
                <a:gd name="T57" fmla="*/ 2875 h 3779"/>
                <a:gd name="T58" fmla="*/ 3327 w 3808"/>
                <a:gd name="T59" fmla="*/ 3144 h 3779"/>
                <a:gd name="T60" fmla="*/ 3082 w 3808"/>
                <a:gd name="T61" fmla="*/ 3374 h 3779"/>
                <a:gd name="T62" fmla="*/ 2799 w 3808"/>
                <a:gd name="T63" fmla="*/ 3559 h 3779"/>
                <a:gd name="T64" fmla="*/ 2484 w 3808"/>
                <a:gd name="T65" fmla="*/ 3690 h 3779"/>
                <a:gd name="T66" fmla="*/ 2142 w 3808"/>
                <a:gd name="T67" fmla="*/ 3765 h 3779"/>
                <a:gd name="T68" fmla="*/ 1784 w 3808"/>
                <a:gd name="T69" fmla="*/ 3776 h 3779"/>
                <a:gd name="T70" fmla="*/ 1435 w 3808"/>
                <a:gd name="T71" fmla="*/ 3722 h 3779"/>
                <a:gd name="T72" fmla="*/ 1110 w 3808"/>
                <a:gd name="T73" fmla="*/ 3608 h 3779"/>
                <a:gd name="T74" fmla="*/ 816 w 3808"/>
                <a:gd name="T75" fmla="*/ 3441 h 3779"/>
                <a:gd name="T76" fmla="*/ 558 w 3808"/>
                <a:gd name="T77" fmla="*/ 3226 h 3779"/>
                <a:gd name="T78" fmla="*/ 341 w 3808"/>
                <a:gd name="T79" fmla="*/ 2969 h 3779"/>
                <a:gd name="T80" fmla="*/ 173 w 3808"/>
                <a:gd name="T81" fmla="*/ 2677 h 3779"/>
                <a:gd name="T82" fmla="*/ 58 w 3808"/>
                <a:gd name="T83" fmla="*/ 2355 h 3779"/>
                <a:gd name="T84" fmla="*/ 4 w 3808"/>
                <a:gd name="T85" fmla="*/ 2010 h 3779"/>
                <a:gd name="T86" fmla="*/ 15 w 3808"/>
                <a:gd name="T87" fmla="*/ 1653 h 3779"/>
                <a:gd name="T88" fmla="*/ 90 w 3808"/>
                <a:gd name="T89" fmla="*/ 1315 h 3779"/>
                <a:gd name="T90" fmla="*/ 223 w 3808"/>
                <a:gd name="T91" fmla="*/ 1001 h 3779"/>
                <a:gd name="T92" fmla="*/ 409 w 3808"/>
                <a:gd name="T93" fmla="*/ 721 h 3779"/>
                <a:gd name="T94" fmla="*/ 640 w 3808"/>
                <a:gd name="T95" fmla="*/ 477 h 3779"/>
                <a:gd name="T96" fmla="*/ 910 w 3808"/>
                <a:gd name="T97" fmla="*/ 277 h 3779"/>
                <a:gd name="T98" fmla="*/ 1215 w 3808"/>
                <a:gd name="T99" fmla="*/ 128 h 3779"/>
                <a:gd name="T100" fmla="*/ 1549 w 3808"/>
                <a:gd name="T101" fmla="*/ 34 h 3779"/>
                <a:gd name="T102" fmla="*/ 1904 w 3808"/>
                <a:gd name="T103" fmla="*/ 0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08" h="3779">
                  <a:moveTo>
                    <a:pt x="993" y="587"/>
                  </a:moveTo>
                  <a:lnTo>
                    <a:pt x="969" y="590"/>
                  </a:lnTo>
                  <a:lnTo>
                    <a:pt x="947" y="598"/>
                  </a:lnTo>
                  <a:lnTo>
                    <a:pt x="927" y="610"/>
                  </a:lnTo>
                  <a:lnTo>
                    <a:pt x="910" y="627"/>
                  </a:lnTo>
                  <a:lnTo>
                    <a:pt x="899" y="646"/>
                  </a:lnTo>
                  <a:lnTo>
                    <a:pt x="891" y="668"/>
                  </a:lnTo>
                  <a:lnTo>
                    <a:pt x="887" y="692"/>
                  </a:lnTo>
                  <a:lnTo>
                    <a:pt x="887" y="737"/>
                  </a:lnTo>
                  <a:lnTo>
                    <a:pt x="831" y="737"/>
                  </a:lnTo>
                  <a:lnTo>
                    <a:pt x="807" y="739"/>
                  </a:lnTo>
                  <a:lnTo>
                    <a:pt x="784" y="747"/>
                  </a:lnTo>
                  <a:lnTo>
                    <a:pt x="765" y="760"/>
                  </a:lnTo>
                  <a:lnTo>
                    <a:pt x="748" y="776"/>
                  </a:lnTo>
                  <a:lnTo>
                    <a:pt x="735" y="795"/>
                  </a:lnTo>
                  <a:lnTo>
                    <a:pt x="727" y="818"/>
                  </a:lnTo>
                  <a:lnTo>
                    <a:pt x="725" y="841"/>
                  </a:lnTo>
                  <a:lnTo>
                    <a:pt x="725" y="3159"/>
                  </a:lnTo>
                  <a:lnTo>
                    <a:pt x="727" y="3184"/>
                  </a:lnTo>
                  <a:lnTo>
                    <a:pt x="735" y="3206"/>
                  </a:lnTo>
                  <a:lnTo>
                    <a:pt x="748" y="3226"/>
                  </a:lnTo>
                  <a:lnTo>
                    <a:pt x="765" y="3242"/>
                  </a:lnTo>
                  <a:lnTo>
                    <a:pt x="784" y="3255"/>
                  </a:lnTo>
                  <a:lnTo>
                    <a:pt x="807" y="3263"/>
                  </a:lnTo>
                  <a:lnTo>
                    <a:pt x="831" y="3265"/>
                  </a:lnTo>
                  <a:lnTo>
                    <a:pt x="2533" y="3265"/>
                  </a:lnTo>
                  <a:lnTo>
                    <a:pt x="2557" y="3263"/>
                  </a:lnTo>
                  <a:lnTo>
                    <a:pt x="2580" y="3255"/>
                  </a:lnTo>
                  <a:lnTo>
                    <a:pt x="2600" y="3242"/>
                  </a:lnTo>
                  <a:lnTo>
                    <a:pt x="2616" y="3226"/>
                  </a:lnTo>
                  <a:lnTo>
                    <a:pt x="2629" y="3206"/>
                  </a:lnTo>
                  <a:lnTo>
                    <a:pt x="2636" y="3184"/>
                  </a:lnTo>
                  <a:lnTo>
                    <a:pt x="2639" y="3159"/>
                  </a:lnTo>
                  <a:lnTo>
                    <a:pt x="2639" y="3115"/>
                  </a:lnTo>
                  <a:lnTo>
                    <a:pt x="2695" y="3115"/>
                  </a:lnTo>
                  <a:lnTo>
                    <a:pt x="2720" y="3113"/>
                  </a:lnTo>
                  <a:lnTo>
                    <a:pt x="2742" y="3105"/>
                  </a:lnTo>
                  <a:lnTo>
                    <a:pt x="2762" y="3092"/>
                  </a:lnTo>
                  <a:lnTo>
                    <a:pt x="2778" y="3076"/>
                  </a:lnTo>
                  <a:lnTo>
                    <a:pt x="2791" y="3056"/>
                  </a:lnTo>
                  <a:lnTo>
                    <a:pt x="2799" y="3034"/>
                  </a:lnTo>
                  <a:lnTo>
                    <a:pt x="2801" y="3010"/>
                  </a:lnTo>
                  <a:lnTo>
                    <a:pt x="2801" y="692"/>
                  </a:lnTo>
                  <a:lnTo>
                    <a:pt x="2799" y="668"/>
                  </a:lnTo>
                  <a:lnTo>
                    <a:pt x="2791" y="646"/>
                  </a:lnTo>
                  <a:lnTo>
                    <a:pt x="2778" y="627"/>
                  </a:lnTo>
                  <a:lnTo>
                    <a:pt x="2762" y="610"/>
                  </a:lnTo>
                  <a:lnTo>
                    <a:pt x="2742" y="598"/>
                  </a:lnTo>
                  <a:lnTo>
                    <a:pt x="2720" y="590"/>
                  </a:lnTo>
                  <a:lnTo>
                    <a:pt x="2695" y="587"/>
                  </a:lnTo>
                  <a:lnTo>
                    <a:pt x="993" y="587"/>
                  </a:lnTo>
                  <a:close/>
                  <a:moveTo>
                    <a:pt x="1904" y="0"/>
                  </a:moveTo>
                  <a:lnTo>
                    <a:pt x="2024" y="5"/>
                  </a:lnTo>
                  <a:lnTo>
                    <a:pt x="2142" y="15"/>
                  </a:lnTo>
                  <a:lnTo>
                    <a:pt x="2259" y="34"/>
                  </a:lnTo>
                  <a:lnTo>
                    <a:pt x="2372" y="58"/>
                  </a:lnTo>
                  <a:lnTo>
                    <a:pt x="2484" y="89"/>
                  </a:lnTo>
                  <a:lnTo>
                    <a:pt x="2591" y="128"/>
                  </a:lnTo>
                  <a:lnTo>
                    <a:pt x="2696" y="172"/>
                  </a:lnTo>
                  <a:lnTo>
                    <a:pt x="2799" y="222"/>
                  </a:lnTo>
                  <a:lnTo>
                    <a:pt x="2897" y="277"/>
                  </a:lnTo>
                  <a:lnTo>
                    <a:pt x="2992" y="339"/>
                  </a:lnTo>
                  <a:lnTo>
                    <a:pt x="3082" y="406"/>
                  </a:lnTo>
                  <a:lnTo>
                    <a:pt x="3168" y="477"/>
                  </a:lnTo>
                  <a:lnTo>
                    <a:pt x="3250" y="554"/>
                  </a:lnTo>
                  <a:lnTo>
                    <a:pt x="3327" y="635"/>
                  </a:lnTo>
                  <a:lnTo>
                    <a:pt x="3399" y="721"/>
                  </a:lnTo>
                  <a:lnTo>
                    <a:pt x="3467" y="811"/>
                  </a:lnTo>
                  <a:lnTo>
                    <a:pt x="3527" y="904"/>
                  </a:lnTo>
                  <a:lnTo>
                    <a:pt x="3585" y="1001"/>
                  </a:lnTo>
                  <a:lnTo>
                    <a:pt x="3635" y="1102"/>
                  </a:lnTo>
                  <a:lnTo>
                    <a:pt x="3679" y="1207"/>
                  </a:lnTo>
                  <a:lnTo>
                    <a:pt x="3718" y="1315"/>
                  </a:lnTo>
                  <a:lnTo>
                    <a:pt x="3749" y="1425"/>
                  </a:lnTo>
                  <a:lnTo>
                    <a:pt x="3774" y="1537"/>
                  </a:lnTo>
                  <a:lnTo>
                    <a:pt x="3792" y="1653"/>
                  </a:lnTo>
                  <a:lnTo>
                    <a:pt x="3804" y="1771"/>
                  </a:lnTo>
                  <a:lnTo>
                    <a:pt x="3808" y="1890"/>
                  </a:lnTo>
                  <a:lnTo>
                    <a:pt x="3804" y="2010"/>
                  </a:lnTo>
                  <a:lnTo>
                    <a:pt x="3792" y="2127"/>
                  </a:lnTo>
                  <a:lnTo>
                    <a:pt x="3774" y="2243"/>
                  </a:lnTo>
                  <a:lnTo>
                    <a:pt x="3749" y="2355"/>
                  </a:lnTo>
                  <a:lnTo>
                    <a:pt x="3718" y="2466"/>
                  </a:lnTo>
                  <a:lnTo>
                    <a:pt x="3679" y="2572"/>
                  </a:lnTo>
                  <a:lnTo>
                    <a:pt x="3635" y="2677"/>
                  </a:lnTo>
                  <a:lnTo>
                    <a:pt x="3585" y="2778"/>
                  </a:lnTo>
                  <a:lnTo>
                    <a:pt x="3527" y="2875"/>
                  </a:lnTo>
                  <a:lnTo>
                    <a:pt x="3467" y="2969"/>
                  </a:lnTo>
                  <a:lnTo>
                    <a:pt x="3399" y="3060"/>
                  </a:lnTo>
                  <a:lnTo>
                    <a:pt x="3327" y="3144"/>
                  </a:lnTo>
                  <a:lnTo>
                    <a:pt x="3250" y="3226"/>
                  </a:lnTo>
                  <a:lnTo>
                    <a:pt x="3168" y="3302"/>
                  </a:lnTo>
                  <a:lnTo>
                    <a:pt x="3082" y="3374"/>
                  </a:lnTo>
                  <a:lnTo>
                    <a:pt x="2992" y="3441"/>
                  </a:lnTo>
                  <a:lnTo>
                    <a:pt x="2897" y="3502"/>
                  </a:lnTo>
                  <a:lnTo>
                    <a:pt x="2799" y="3559"/>
                  </a:lnTo>
                  <a:lnTo>
                    <a:pt x="2696" y="3608"/>
                  </a:lnTo>
                  <a:lnTo>
                    <a:pt x="2591" y="3653"/>
                  </a:lnTo>
                  <a:lnTo>
                    <a:pt x="2484" y="3690"/>
                  </a:lnTo>
                  <a:lnTo>
                    <a:pt x="2372" y="3722"/>
                  </a:lnTo>
                  <a:lnTo>
                    <a:pt x="2259" y="3747"/>
                  </a:lnTo>
                  <a:lnTo>
                    <a:pt x="2142" y="3765"/>
                  </a:lnTo>
                  <a:lnTo>
                    <a:pt x="2024" y="3776"/>
                  </a:lnTo>
                  <a:lnTo>
                    <a:pt x="1904" y="3779"/>
                  </a:lnTo>
                  <a:lnTo>
                    <a:pt x="1784" y="3776"/>
                  </a:lnTo>
                  <a:lnTo>
                    <a:pt x="1665" y="3765"/>
                  </a:lnTo>
                  <a:lnTo>
                    <a:pt x="1549" y="3747"/>
                  </a:lnTo>
                  <a:lnTo>
                    <a:pt x="1435" y="3722"/>
                  </a:lnTo>
                  <a:lnTo>
                    <a:pt x="1324" y="3690"/>
                  </a:lnTo>
                  <a:lnTo>
                    <a:pt x="1215" y="3653"/>
                  </a:lnTo>
                  <a:lnTo>
                    <a:pt x="1110" y="3608"/>
                  </a:lnTo>
                  <a:lnTo>
                    <a:pt x="1009" y="3559"/>
                  </a:lnTo>
                  <a:lnTo>
                    <a:pt x="910" y="3502"/>
                  </a:lnTo>
                  <a:lnTo>
                    <a:pt x="816" y="3441"/>
                  </a:lnTo>
                  <a:lnTo>
                    <a:pt x="726" y="3374"/>
                  </a:lnTo>
                  <a:lnTo>
                    <a:pt x="640" y="3302"/>
                  </a:lnTo>
                  <a:lnTo>
                    <a:pt x="558" y="3226"/>
                  </a:lnTo>
                  <a:lnTo>
                    <a:pt x="481" y="3144"/>
                  </a:lnTo>
                  <a:lnTo>
                    <a:pt x="409" y="3060"/>
                  </a:lnTo>
                  <a:lnTo>
                    <a:pt x="341" y="2969"/>
                  </a:lnTo>
                  <a:lnTo>
                    <a:pt x="279" y="2875"/>
                  </a:lnTo>
                  <a:lnTo>
                    <a:pt x="223" y="2778"/>
                  </a:lnTo>
                  <a:lnTo>
                    <a:pt x="173" y="2677"/>
                  </a:lnTo>
                  <a:lnTo>
                    <a:pt x="128" y="2572"/>
                  </a:lnTo>
                  <a:lnTo>
                    <a:pt x="90" y="2466"/>
                  </a:lnTo>
                  <a:lnTo>
                    <a:pt x="58" y="2355"/>
                  </a:lnTo>
                  <a:lnTo>
                    <a:pt x="33" y="2243"/>
                  </a:lnTo>
                  <a:lnTo>
                    <a:pt x="15" y="2127"/>
                  </a:lnTo>
                  <a:lnTo>
                    <a:pt x="4" y="2010"/>
                  </a:lnTo>
                  <a:lnTo>
                    <a:pt x="0" y="1890"/>
                  </a:lnTo>
                  <a:lnTo>
                    <a:pt x="4" y="1771"/>
                  </a:lnTo>
                  <a:lnTo>
                    <a:pt x="15" y="1653"/>
                  </a:lnTo>
                  <a:lnTo>
                    <a:pt x="33" y="1537"/>
                  </a:lnTo>
                  <a:lnTo>
                    <a:pt x="58" y="1425"/>
                  </a:lnTo>
                  <a:lnTo>
                    <a:pt x="90" y="1315"/>
                  </a:lnTo>
                  <a:lnTo>
                    <a:pt x="128" y="1207"/>
                  </a:lnTo>
                  <a:lnTo>
                    <a:pt x="173" y="1102"/>
                  </a:lnTo>
                  <a:lnTo>
                    <a:pt x="223" y="1001"/>
                  </a:lnTo>
                  <a:lnTo>
                    <a:pt x="279" y="904"/>
                  </a:lnTo>
                  <a:lnTo>
                    <a:pt x="341" y="811"/>
                  </a:lnTo>
                  <a:lnTo>
                    <a:pt x="409" y="721"/>
                  </a:lnTo>
                  <a:lnTo>
                    <a:pt x="481" y="635"/>
                  </a:lnTo>
                  <a:lnTo>
                    <a:pt x="558" y="554"/>
                  </a:lnTo>
                  <a:lnTo>
                    <a:pt x="640" y="477"/>
                  </a:lnTo>
                  <a:lnTo>
                    <a:pt x="726" y="406"/>
                  </a:lnTo>
                  <a:lnTo>
                    <a:pt x="816" y="339"/>
                  </a:lnTo>
                  <a:lnTo>
                    <a:pt x="910" y="277"/>
                  </a:lnTo>
                  <a:lnTo>
                    <a:pt x="1009" y="222"/>
                  </a:lnTo>
                  <a:lnTo>
                    <a:pt x="1110" y="172"/>
                  </a:lnTo>
                  <a:lnTo>
                    <a:pt x="1215" y="128"/>
                  </a:lnTo>
                  <a:lnTo>
                    <a:pt x="1324" y="89"/>
                  </a:lnTo>
                  <a:lnTo>
                    <a:pt x="1435" y="58"/>
                  </a:lnTo>
                  <a:lnTo>
                    <a:pt x="1549" y="34"/>
                  </a:lnTo>
                  <a:lnTo>
                    <a:pt x="1665" y="15"/>
                  </a:lnTo>
                  <a:lnTo>
                    <a:pt x="1784" y="5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8"/>
            <p:cNvSpPr>
              <a:spLocks/>
            </p:cNvSpPr>
            <p:nvPr/>
          </p:nvSpPr>
          <p:spPr bwMode="auto">
            <a:xfrm>
              <a:off x="6279933" y="2414568"/>
              <a:ext cx="114300" cy="114300"/>
            </a:xfrm>
            <a:custGeom>
              <a:avLst/>
              <a:gdLst>
                <a:gd name="T0" fmla="*/ 433 w 433"/>
                <a:gd name="T1" fmla="*/ 0 h 432"/>
                <a:gd name="T2" fmla="*/ 433 w 433"/>
                <a:gd name="T3" fmla="*/ 432 h 432"/>
                <a:gd name="T4" fmla="*/ 0 w 433"/>
                <a:gd name="T5" fmla="*/ 432 h 432"/>
                <a:gd name="T6" fmla="*/ 433 w 433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432">
                  <a:moveTo>
                    <a:pt x="433" y="0"/>
                  </a:moveTo>
                  <a:lnTo>
                    <a:pt x="433" y="432"/>
                  </a:lnTo>
                  <a:lnTo>
                    <a:pt x="0" y="432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9"/>
            <p:cNvSpPr>
              <a:spLocks/>
            </p:cNvSpPr>
            <p:nvPr/>
          </p:nvSpPr>
          <p:spPr bwMode="auto">
            <a:xfrm>
              <a:off x="6089433" y="2225656"/>
              <a:ext cx="455613" cy="617538"/>
            </a:xfrm>
            <a:custGeom>
              <a:avLst/>
              <a:gdLst>
                <a:gd name="T0" fmla="*/ 9 w 1720"/>
                <a:gd name="T1" fmla="*/ 0 h 2337"/>
                <a:gd name="T2" fmla="*/ 65 w 1720"/>
                <a:gd name="T3" fmla="*/ 0 h 2337"/>
                <a:gd name="T4" fmla="*/ 65 w 1720"/>
                <a:gd name="T5" fmla="*/ 2178 h 2337"/>
                <a:gd name="T6" fmla="*/ 69 w 1720"/>
                <a:gd name="T7" fmla="*/ 2202 h 2337"/>
                <a:gd name="T8" fmla="*/ 77 w 1720"/>
                <a:gd name="T9" fmla="*/ 2224 h 2337"/>
                <a:gd name="T10" fmla="*/ 88 w 1720"/>
                <a:gd name="T11" fmla="*/ 2244 h 2337"/>
                <a:gd name="T12" fmla="*/ 105 w 1720"/>
                <a:gd name="T13" fmla="*/ 2260 h 2337"/>
                <a:gd name="T14" fmla="*/ 125 w 1720"/>
                <a:gd name="T15" fmla="*/ 2273 h 2337"/>
                <a:gd name="T16" fmla="*/ 147 w 1720"/>
                <a:gd name="T17" fmla="*/ 2281 h 2337"/>
                <a:gd name="T18" fmla="*/ 171 w 1720"/>
                <a:gd name="T19" fmla="*/ 2283 h 2337"/>
                <a:gd name="T20" fmla="*/ 1720 w 1720"/>
                <a:gd name="T21" fmla="*/ 2283 h 2337"/>
                <a:gd name="T22" fmla="*/ 1720 w 1720"/>
                <a:gd name="T23" fmla="*/ 2327 h 2337"/>
                <a:gd name="T24" fmla="*/ 1720 w 1720"/>
                <a:gd name="T25" fmla="*/ 2332 h 2337"/>
                <a:gd name="T26" fmla="*/ 1718 w 1720"/>
                <a:gd name="T27" fmla="*/ 2334 h 2337"/>
                <a:gd name="T28" fmla="*/ 1714 w 1720"/>
                <a:gd name="T29" fmla="*/ 2337 h 2337"/>
                <a:gd name="T30" fmla="*/ 1711 w 1720"/>
                <a:gd name="T31" fmla="*/ 2337 h 2337"/>
                <a:gd name="T32" fmla="*/ 9 w 1720"/>
                <a:gd name="T33" fmla="*/ 2337 h 2337"/>
                <a:gd name="T34" fmla="*/ 6 w 1720"/>
                <a:gd name="T35" fmla="*/ 2337 h 2337"/>
                <a:gd name="T36" fmla="*/ 2 w 1720"/>
                <a:gd name="T37" fmla="*/ 2334 h 2337"/>
                <a:gd name="T38" fmla="*/ 0 w 1720"/>
                <a:gd name="T39" fmla="*/ 2332 h 2337"/>
                <a:gd name="T40" fmla="*/ 0 w 1720"/>
                <a:gd name="T41" fmla="*/ 2327 h 2337"/>
                <a:gd name="T42" fmla="*/ 0 w 1720"/>
                <a:gd name="T43" fmla="*/ 9 h 2337"/>
                <a:gd name="T44" fmla="*/ 0 w 1720"/>
                <a:gd name="T45" fmla="*/ 6 h 2337"/>
                <a:gd name="T46" fmla="*/ 2 w 1720"/>
                <a:gd name="T47" fmla="*/ 4 h 2337"/>
                <a:gd name="T48" fmla="*/ 6 w 1720"/>
                <a:gd name="T49" fmla="*/ 1 h 2337"/>
                <a:gd name="T50" fmla="*/ 9 w 1720"/>
                <a:gd name="T51" fmla="*/ 0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0" h="2337">
                  <a:moveTo>
                    <a:pt x="9" y="0"/>
                  </a:moveTo>
                  <a:lnTo>
                    <a:pt x="65" y="0"/>
                  </a:lnTo>
                  <a:lnTo>
                    <a:pt x="65" y="2178"/>
                  </a:lnTo>
                  <a:lnTo>
                    <a:pt x="69" y="2202"/>
                  </a:lnTo>
                  <a:lnTo>
                    <a:pt x="77" y="2224"/>
                  </a:lnTo>
                  <a:lnTo>
                    <a:pt x="88" y="2244"/>
                  </a:lnTo>
                  <a:lnTo>
                    <a:pt x="105" y="2260"/>
                  </a:lnTo>
                  <a:lnTo>
                    <a:pt x="125" y="2273"/>
                  </a:lnTo>
                  <a:lnTo>
                    <a:pt x="147" y="2281"/>
                  </a:lnTo>
                  <a:lnTo>
                    <a:pt x="171" y="2283"/>
                  </a:lnTo>
                  <a:lnTo>
                    <a:pt x="1720" y="2283"/>
                  </a:lnTo>
                  <a:lnTo>
                    <a:pt x="1720" y="2327"/>
                  </a:lnTo>
                  <a:lnTo>
                    <a:pt x="1720" y="2332"/>
                  </a:lnTo>
                  <a:lnTo>
                    <a:pt x="1718" y="2334"/>
                  </a:lnTo>
                  <a:lnTo>
                    <a:pt x="1714" y="2337"/>
                  </a:lnTo>
                  <a:lnTo>
                    <a:pt x="1711" y="2337"/>
                  </a:lnTo>
                  <a:lnTo>
                    <a:pt x="9" y="2337"/>
                  </a:lnTo>
                  <a:lnTo>
                    <a:pt x="6" y="2337"/>
                  </a:lnTo>
                  <a:lnTo>
                    <a:pt x="2" y="2334"/>
                  </a:lnTo>
                  <a:lnTo>
                    <a:pt x="0" y="2332"/>
                  </a:lnTo>
                  <a:lnTo>
                    <a:pt x="0" y="2327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10"/>
            <p:cNvSpPr>
              <a:spLocks noEditPoints="1"/>
            </p:cNvSpPr>
            <p:nvPr/>
          </p:nvSpPr>
          <p:spPr bwMode="auto">
            <a:xfrm>
              <a:off x="6132295" y="2185968"/>
              <a:ext cx="455613" cy="619125"/>
            </a:xfrm>
            <a:custGeom>
              <a:avLst/>
              <a:gdLst>
                <a:gd name="T0" fmla="*/ 93 w 1721"/>
                <a:gd name="T1" fmla="*/ 1878 h 2338"/>
                <a:gd name="T2" fmla="*/ 93 w 1721"/>
                <a:gd name="T3" fmla="*/ 1835 h 2338"/>
                <a:gd name="T4" fmla="*/ 1628 w 1721"/>
                <a:gd name="T5" fmla="*/ 1698 h 2338"/>
                <a:gd name="T6" fmla="*/ 1360 w 1721"/>
                <a:gd name="T7" fmla="*/ 1460 h 2338"/>
                <a:gd name="T8" fmla="*/ 1471 w 1721"/>
                <a:gd name="T9" fmla="*/ 1460 h 2338"/>
                <a:gd name="T10" fmla="*/ 183 w 1721"/>
                <a:gd name="T11" fmla="*/ 693 h 2338"/>
                <a:gd name="T12" fmla="*/ 180 w 1721"/>
                <a:gd name="T13" fmla="*/ 713 h 2338"/>
                <a:gd name="T14" fmla="*/ 196 w 1721"/>
                <a:gd name="T15" fmla="*/ 713 h 2338"/>
                <a:gd name="T16" fmla="*/ 194 w 1721"/>
                <a:gd name="T17" fmla="*/ 694 h 2338"/>
                <a:gd name="T18" fmla="*/ 125 w 1721"/>
                <a:gd name="T19" fmla="*/ 620 h 2338"/>
                <a:gd name="T20" fmla="*/ 131 w 1721"/>
                <a:gd name="T21" fmla="*/ 637 h 2338"/>
                <a:gd name="T22" fmla="*/ 147 w 1721"/>
                <a:gd name="T23" fmla="*/ 628 h 2338"/>
                <a:gd name="T24" fmla="*/ 134 w 1721"/>
                <a:gd name="T25" fmla="*/ 614 h 2338"/>
                <a:gd name="T26" fmla="*/ 97 w 1721"/>
                <a:gd name="T27" fmla="*/ 538 h 2338"/>
                <a:gd name="T28" fmla="*/ 110 w 1721"/>
                <a:gd name="T29" fmla="*/ 548 h 2338"/>
                <a:gd name="T30" fmla="*/ 119 w 1721"/>
                <a:gd name="T31" fmla="*/ 531 h 2338"/>
                <a:gd name="T32" fmla="*/ 106 w 1721"/>
                <a:gd name="T33" fmla="*/ 430 h 2338"/>
                <a:gd name="T34" fmla="*/ 98 w 1721"/>
                <a:gd name="T35" fmla="*/ 447 h 2338"/>
                <a:gd name="T36" fmla="*/ 117 w 1721"/>
                <a:gd name="T37" fmla="*/ 451 h 2338"/>
                <a:gd name="T38" fmla="*/ 114 w 1721"/>
                <a:gd name="T39" fmla="*/ 431 h 2338"/>
                <a:gd name="T40" fmla="*/ 126 w 1721"/>
                <a:gd name="T41" fmla="*/ 347 h 2338"/>
                <a:gd name="T42" fmla="*/ 134 w 1721"/>
                <a:gd name="T43" fmla="*/ 364 h 2338"/>
                <a:gd name="T44" fmla="*/ 149 w 1721"/>
                <a:gd name="T45" fmla="*/ 350 h 2338"/>
                <a:gd name="T46" fmla="*/ 189 w 1721"/>
                <a:gd name="T47" fmla="*/ 263 h 2338"/>
                <a:gd name="T48" fmla="*/ 180 w 1721"/>
                <a:gd name="T49" fmla="*/ 280 h 2338"/>
                <a:gd name="T50" fmla="*/ 197 w 1721"/>
                <a:gd name="T51" fmla="*/ 285 h 2338"/>
                <a:gd name="T52" fmla="*/ 200 w 1721"/>
                <a:gd name="T53" fmla="*/ 266 h 2338"/>
                <a:gd name="T54" fmla="*/ 1417 w 1721"/>
                <a:gd name="T55" fmla="*/ 236 h 2338"/>
                <a:gd name="T56" fmla="*/ 609 w 1721"/>
                <a:gd name="T57" fmla="*/ 243 h 2338"/>
                <a:gd name="T58" fmla="*/ 626 w 1721"/>
                <a:gd name="T59" fmla="*/ 256 h 2338"/>
                <a:gd name="T60" fmla="*/ 632 w 1721"/>
                <a:gd name="T61" fmla="*/ 237 h 2338"/>
                <a:gd name="T62" fmla="*/ 705 w 1721"/>
                <a:gd name="T63" fmla="*/ 234 h 2338"/>
                <a:gd name="T64" fmla="*/ 390 w 1721"/>
                <a:gd name="T65" fmla="*/ 416 h 2338"/>
                <a:gd name="T66" fmla="*/ 239 w 1721"/>
                <a:gd name="T67" fmla="*/ 749 h 2338"/>
                <a:gd name="T68" fmla="*/ 312 w 1721"/>
                <a:gd name="T69" fmla="*/ 1104 h 2338"/>
                <a:gd name="T70" fmla="*/ 1231 w 1721"/>
                <a:gd name="T71" fmla="*/ 1256 h 2338"/>
                <a:gd name="T72" fmla="*/ 1484 w 1721"/>
                <a:gd name="T73" fmla="*/ 391 h 2338"/>
                <a:gd name="T74" fmla="*/ 1275 w 1721"/>
                <a:gd name="T75" fmla="*/ 415 h 2338"/>
                <a:gd name="T76" fmla="*/ 961 w 1721"/>
                <a:gd name="T77" fmla="*/ 234 h 2338"/>
                <a:gd name="T78" fmla="*/ 257 w 1721"/>
                <a:gd name="T79" fmla="*/ 208 h 2338"/>
                <a:gd name="T80" fmla="*/ 261 w 1721"/>
                <a:gd name="T81" fmla="*/ 228 h 2338"/>
                <a:gd name="T82" fmla="*/ 277 w 1721"/>
                <a:gd name="T83" fmla="*/ 217 h 2338"/>
                <a:gd name="T84" fmla="*/ 540 w 1721"/>
                <a:gd name="T85" fmla="*/ 185 h 2338"/>
                <a:gd name="T86" fmla="*/ 529 w 1721"/>
                <a:gd name="T87" fmla="*/ 200 h 2338"/>
                <a:gd name="T88" fmla="*/ 544 w 1721"/>
                <a:gd name="T89" fmla="*/ 208 h 2338"/>
                <a:gd name="T90" fmla="*/ 550 w 1721"/>
                <a:gd name="T91" fmla="*/ 191 h 2338"/>
                <a:gd name="T92" fmla="*/ 347 w 1721"/>
                <a:gd name="T93" fmla="*/ 172 h 2338"/>
                <a:gd name="T94" fmla="*/ 344 w 1721"/>
                <a:gd name="T95" fmla="*/ 191 h 2338"/>
                <a:gd name="T96" fmla="*/ 360 w 1721"/>
                <a:gd name="T97" fmla="*/ 193 h 2338"/>
                <a:gd name="T98" fmla="*/ 361 w 1721"/>
                <a:gd name="T99" fmla="*/ 173 h 2338"/>
                <a:gd name="T100" fmla="*/ 438 w 1721"/>
                <a:gd name="T101" fmla="*/ 167 h 2338"/>
                <a:gd name="T102" fmla="*/ 442 w 1721"/>
                <a:gd name="T103" fmla="*/ 187 h 2338"/>
                <a:gd name="T104" fmla="*/ 459 w 1721"/>
                <a:gd name="T105" fmla="*/ 180 h 2338"/>
                <a:gd name="T106" fmla="*/ 448 w 1721"/>
                <a:gd name="T107" fmla="*/ 164 h 2338"/>
                <a:gd name="T108" fmla="*/ 1721 w 1721"/>
                <a:gd name="T109" fmla="*/ 10 h 2338"/>
                <a:gd name="T110" fmla="*/ 9 w 1721"/>
                <a:gd name="T111" fmla="*/ 2338 h 2338"/>
                <a:gd name="T112" fmla="*/ 0 w 1721"/>
                <a:gd name="T113" fmla="*/ 6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1" h="2338">
                  <a:moveTo>
                    <a:pt x="93" y="2015"/>
                  </a:moveTo>
                  <a:lnTo>
                    <a:pt x="93" y="2111"/>
                  </a:lnTo>
                  <a:lnTo>
                    <a:pt x="1041" y="2111"/>
                  </a:lnTo>
                  <a:lnTo>
                    <a:pt x="1041" y="2015"/>
                  </a:lnTo>
                  <a:lnTo>
                    <a:pt x="93" y="2015"/>
                  </a:lnTo>
                  <a:close/>
                  <a:moveTo>
                    <a:pt x="93" y="1878"/>
                  </a:moveTo>
                  <a:lnTo>
                    <a:pt x="93" y="1973"/>
                  </a:lnTo>
                  <a:lnTo>
                    <a:pt x="1628" y="1973"/>
                  </a:lnTo>
                  <a:lnTo>
                    <a:pt x="1628" y="1878"/>
                  </a:lnTo>
                  <a:lnTo>
                    <a:pt x="93" y="1878"/>
                  </a:lnTo>
                  <a:close/>
                  <a:moveTo>
                    <a:pt x="93" y="1740"/>
                  </a:moveTo>
                  <a:lnTo>
                    <a:pt x="93" y="1835"/>
                  </a:lnTo>
                  <a:lnTo>
                    <a:pt x="1628" y="1835"/>
                  </a:lnTo>
                  <a:lnTo>
                    <a:pt x="1628" y="1740"/>
                  </a:lnTo>
                  <a:lnTo>
                    <a:pt x="93" y="1740"/>
                  </a:lnTo>
                  <a:close/>
                  <a:moveTo>
                    <a:pt x="93" y="1601"/>
                  </a:moveTo>
                  <a:lnTo>
                    <a:pt x="93" y="1698"/>
                  </a:lnTo>
                  <a:lnTo>
                    <a:pt x="1628" y="1698"/>
                  </a:lnTo>
                  <a:lnTo>
                    <a:pt x="1628" y="1601"/>
                  </a:lnTo>
                  <a:lnTo>
                    <a:pt x="93" y="1601"/>
                  </a:lnTo>
                  <a:close/>
                  <a:moveTo>
                    <a:pt x="1347" y="1358"/>
                  </a:moveTo>
                  <a:lnTo>
                    <a:pt x="1347" y="1420"/>
                  </a:lnTo>
                  <a:lnTo>
                    <a:pt x="1351" y="1441"/>
                  </a:lnTo>
                  <a:lnTo>
                    <a:pt x="1360" y="1460"/>
                  </a:lnTo>
                  <a:lnTo>
                    <a:pt x="1375" y="1475"/>
                  </a:lnTo>
                  <a:lnTo>
                    <a:pt x="1394" y="1484"/>
                  </a:lnTo>
                  <a:lnTo>
                    <a:pt x="1415" y="1488"/>
                  </a:lnTo>
                  <a:lnTo>
                    <a:pt x="1437" y="1484"/>
                  </a:lnTo>
                  <a:lnTo>
                    <a:pt x="1456" y="1475"/>
                  </a:lnTo>
                  <a:lnTo>
                    <a:pt x="1471" y="1460"/>
                  </a:lnTo>
                  <a:lnTo>
                    <a:pt x="1480" y="1441"/>
                  </a:lnTo>
                  <a:lnTo>
                    <a:pt x="1484" y="1420"/>
                  </a:lnTo>
                  <a:lnTo>
                    <a:pt x="1484" y="1358"/>
                  </a:lnTo>
                  <a:lnTo>
                    <a:pt x="1347" y="1358"/>
                  </a:lnTo>
                  <a:close/>
                  <a:moveTo>
                    <a:pt x="187" y="692"/>
                  </a:moveTo>
                  <a:lnTo>
                    <a:pt x="183" y="693"/>
                  </a:lnTo>
                  <a:lnTo>
                    <a:pt x="180" y="695"/>
                  </a:lnTo>
                  <a:lnTo>
                    <a:pt x="177" y="698"/>
                  </a:lnTo>
                  <a:lnTo>
                    <a:pt x="176" y="701"/>
                  </a:lnTo>
                  <a:lnTo>
                    <a:pt x="176" y="706"/>
                  </a:lnTo>
                  <a:lnTo>
                    <a:pt x="177" y="709"/>
                  </a:lnTo>
                  <a:lnTo>
                    <a:pt x="180" y="713"/>
                  </a:lnTo>
                  <a:lnTo>
                    <a:pt x="182" y="714"/>
                  </a:lnTo>
                  <a:lnTo>
                    <a:pt x="186" y="715"/>
                  </a:lnTo>
                  <a:lnTo>
                    <a:pt x="188" y="716"/>
                  </a:lnTo>
                  <a:lnTo>
                    <a:pt x="191" y="716"/>
                  </a:lnTo>
                  <a:lnTo>
                    <a:pt x="194" y="715"/>
                  </a:lnTo>
                  <a:lnTo>
                    <a:pt x="196" y="713"/>
                  </a:lnTo>
                  <a:lnTo>
                    <a:pt x="198" y="709"/>
                  </a:lnTo>
                  <a:lnTo>
                    <a:pt x="201" y="707"/>
                  </a:lnTo>
                  <a:lnTo>
                    <a:pt x="201" y="702"/>
                  </a:lnTo>
                  <a:lnTo>
                    <a:pt x="200" y="699"/>
                  </a:lnTo>
                  <a:lnTo>
                    <a:pt x="197" y="697"/>
                  </a:lnTo>
                  <a:lnTo>
                    <a:pt x="194" y="694"/>
                  </a:lnTo>
                  <a:lnTo>
                    <a:pt x="190" y="692"/>
                  </a:lnTo>
                  <a:lnTo>
                    <a:pt x="187" y="692"/>
                  </a:lnTo>
                  <a:close/>
                  <a:moveTo>
                    <a:pt x="134" y="614"/>
                  </a:moveTo>
                  <a:lnTo>
                    <a:pt x="131" y="615"/>
                  </a:lnTo>
                  <a:lnTo>
                    <a:pt x="127" y="618"/>
                  </a:lnTo>
                  <a:lnTo>
                    <a:pt x="125" y="620"/>
                  </a:lnTo>
                  <a:lnTo>
                    <a:pt x="124" y="623"/>
                  </a:lnTo>
                  <a:lnTo>
                    <a:pt x="124" y="627"/>
                  </a:lnTo>
                  <a:lnTo>
                    <a:pt x="125" y="630"/>
                  </a:lnTo>
                  <a:lnTo>
                    <a:pt x="125" y="630"/>
                  </a:lnTo>
                  <a:lnTo>
                    <a:pt x="127" y="635"/>
                  </a:lnTo>
                  <a:lnTo>
                    <a:pt x="131" y="637"/>
                  </a:lnTo>
                  <a:lnTo>
                    <a:pt x="135" y="638"/>
                  </a:lnTo>
                  <a:lnTo>
                    <a:pt x="138" y="637"/>
                  </a:lnTo>
                  <a:lnTo>
                    <a:pt x="141" y="636"/>
                  </a:lnTo>
                  <a:lnTo>
                    <a:pt x="144" y="635"/>
                  </a:lnTo>
                  <a:lnTo>
                    <a:pt x="146" y="632"/>
                  </a:lnTo>
                  <a:lnTo>
                    <a:pt x="147" y="628"/>
                  </a:lnTo>
                  <a:lnTo>
                    <a:pt x="147" y="625"/>
                  </a:lnTo>
                  <a:lnTo>
                    <a:pt x="147" y="621"/>
                  </a:lnTo>
                  <a:lnTo>
                    <a:pt x="145" y="618"/>
                  </a:lnTo>
                  <a:lnTo>
                    <a:pt x="141" y="615"/>
                  </a:lnTo>
                  <a:lnTo>
                    <a:pt x="138" y="614"/>
                  </a:lnTo>
                  <a:lnTo>
                    <a:pt x="134" y="614"/>
                  </a:lnTo>
                  <a:close/>
                  <a:moveTo>
                    <a:pt x="106" y="524"/>
                  </a:moveTo>
                  <a:lnTo>
                    <a:pt x="103" y="525"/>
                  </a:lnTo>
                  <a:lnTo>
                    <a:pt x="100" y="527"/>
                  </a:lnTo>
                  <a:lnTo>
                    <a:pt x="98" y="531"/>
                  </a:lnTo>
                  <a:lnTo>
                    <a:pt x="97" y="534"/>
                  </a:lnTo>
                  <a:lnTo>
                    <a:pt x="97" y="538"/>
                  </a:lnTo>
                  <a:lnTo>
                    <a:pt x="97" y="541"/>
                  </a:lnTo>
                  <a:lnTo>
                    <a:pt x="99" y="543"/>
                  </a:lnTo>
                  <a:lnTo>
                    <a:pt x="102" y="546"/>
                  </a:lnTo>
                  <a:lnTo>
                    <a:pt x="105" y="547"/>
                  </a:lnTo>
                  <a:lnTo>
                    <a:pt x="109" y="548"/>
                  </a:lnTo>
                  <a:lnTo>
                    <a:pt x="110" y="548"/>
                  </a:lnTo>
                  <a:lnTo>
                    <a:pt x="113" y="547"/>
                  </a:lnTo>
                  <a:lnTo>
                    <a:pt x="117" y="545"/>
                  </a:lnTo>
                  <a:lnTo>
                    <a:pt x="119" y="541"/>
                  </a:lnTo>
                  <a:lnTo>
                    <a:pt x="120" y="538"/>
                  </a:lnTo>
                  <a:lnTo>
                    <a:pt x="120" y="534"/>
                  </a:lnTo>
                  <a:lnTo>
                    <a:pt x="119" y="531"/>
                  </a:lnTo>
                  <a:lnTo>
                    <a:pt x="117" y="527"/>
                  </a:lnTo>
                  <a:lnTo>
                    <a:pt x="114" y="526"/>
                  </a:lnTo>
                  <a:lnTo>
                    <a:pt x="111" y="525"/>
                  </a:lnTo>
                  <a:lnTo>
                    <a:pt x="106" y="524"/>
                  </a:lnTo>
                  <a:close/>
                  <a:moveTo>
                    <a:pt x="111" y="430"/>
                  </a:moveTo>
                  <a:lnTo>
                    <a:pt x="106" y="430"/>
                  </a:lnTo>
                  <a:lnTo>
                    <a:pt x="103" y="431"/>
                  </a:lnTo>
                  <a:lnTo>
                    <a:pt x="100" y="433"/>
                  </a:lnTo>
                  <a:lnTo>
                    <a:pt x="98" y="437"/>
                  </a:lnTo>
                  <a:lnTo>
                    <a:pt x="97" y="440"/>
                  </a:lnTo>
                  <a:lnTo>
                    <a:pt x="97" y="444"/>
                  </a:lnTo>
                  <a:lnTo>
                    <a:pt x="98" y="447"/>
                  </a:lnTo>
                  <a:lnTo>
                    <a:pt x="100" y="451"/>
                  </a:lnTo>
                  <a:lnTo>
                    <a:pt x="104" y="453"/>
                  </a:lnTo>
                  <a:lnTo>
                    <a:pt x="107" y="454"/>
                  </a:lnTo>
                  <a:lnTo>
                    <a:pt x="109" y="454"/>
                  </a:lnTo>
                  <a:lnTo>
                    <a:pt x="113" y="453"/>
                  </a:lnTo>
                  <a:lnTo>
                    <a:pt x="117" y="451"/>
                  </a:lnTo>
                  <a:lnTo>
                    <a:pt x="119" y="448"/>
                  </a:lnTo>
                  <a:lnTo>
                    <a:pt x="120" y="444"/>
                  </a:lnTo>
                  <a:lnTo>
                    <a:pt x="120" y="440"/>
                  </a:lnTo>
                  <a:lnTo>
                    <a:pt x="119" y="437"/>
                  </a:lnTo>
                  <a:lnTo>
                    <a:pt x="117" y="433"/>
                  </a:lnTo>
                  <a:lnTo>
                    <a:pt x="114" y="431"/>
                  </a:lnTo>
                  <a:lnTo>
                    <a:pt x="111" y="430"/>
                  </a:lnTo>
                  <a:close/>
                  <a:moveTo>
                    <a:pt x="139" y="340"/>
                  </a:moveTo>
                  <a:lnTo>
                    <a:pt x="135" y="340"/>
                  </a:lnTo>
                  <a:lnTo>
                    <a:pt x="132" y="341"/>
                  </a:lnTo>
                  <a:lnTo>
                    <a:pt x="128" y="344"/>
                  </a:lnTo>
                  <a:lnTo>
                    <a:pt x="126" y="347"/>
                  </a:lnTo>
                  <a:lnTo>
                    <a:pt x="125" y="351"/>
                  </a:lnTo>
                  <a:lnTo>
                    <a:pt x="125" y="354"/>
                  </a:lnTo>
                  <a:lnTo>
                    <a:pt x="126" y="358"/>
                  </a:lnTo>
                  <a:lnTo>
                    <a:pt x="128" y="361"/>
                  </a:lnTo>
                  <a:lnTo>
                    <a:pt x="132" y="362"/>
                  </a:lnTo>
                  <a:lnTo>
                    <a:pt x="134" y="364"/>
                  </a:lnTo>
                  <a:lnTo>
                    <a:pt x="137" y="365"/>
                  </a:lnTo>
                  <a:lnTo>
                    <a:pt x="141" y="364"/>
                  </a:lnTo>
                  <a:lnTo>
                    <a:pt x="146" y="361"/>
                  </a:lnTo>
                  <a:lnTo>
                    <a:pt x="148" y="358"/>
                  </a:lnTo>
                  <a:lnTo>
                    <a:pt x="149" y="354"/>
                  </a:lnTo>
                  <a:lnTo>
                    <a:pt x="149" y="350"/>
                  </a:lnTo>
                  <a:lnTo>
                    <a:pt x="148" y="346"/>
                  </a:lnTo>
                  <a:lnTo>
                    <a:pt x="146" y="344"/>
                  </a:lnTo>
                  <a:lnTo>
                    <a:pt x="142" y="341"/>
                  </a:lnTo>
                  <a:lnTo>
                    <a:pt x="139" y="340"/>
                  </a:lnTo>
                  <a:close/>
                  <a:moveTo>
                    <a:pt x="193" y="263"/>
                  </a:moveTo>
                  <a:lnTo>
                    <a:pt x="189" y="263"/>
                  </a:lnTo>
                  <a:lnTo>
                    <a:pt x="186" y="265"/>
                  </a:lnTo>
                  <a:lnTo>
                    <a:pt x="182" y="267"/>
                  </a:lnTo>
                  <a:lnTo>
                    <a:pt x="180" y="270"/>
                  </a:lnTo>
                  <a:lnTo>
                    <a:pt x="179" y="273"/>
                  </a:lnTo>
                  <a:lnTo>
                    <a:pt x="179" y="277"/>
                  </a:lnTo>
                  <a:lnTo>
                    <a:pt x="180" y="280"/>
                  </a:lnTo>
                  <a:lnTo>
                    <a:pt x="182" y="283"/>
                  </a:lnTo>
                  <a:lnTo>
                    <a:pt x="186" y="286"/>
                  </a:lnTo>
                  <a:lnTo>
                    <a:pt x="188" y="287"/>
                  </a:lnTo>
                  <a:lnTo>
                    <a:pt x="191" y="287"/>
                  </a:lnTo>
                  <a:lnTo>
                    <a:pt x="194" y="286"/>
                  </a:lnTo>
                  <a:lnTo>
                    <a:pt x="197" y="285"/>
                  </a:lnTo>
                  <a:lnTo>
                    <a:pt x="200" y="283"/>
                  </a:lnTo>
                  <a:lnTo>
                    <a:pt x="202" y="280"/>
                  </a:lnTo>
                  <a:lnTo>
                    <a:pt x="203" y="277"/>
                  </a:lnTo>
                  <a:lnTo>
                    <a:pt x="203" y="273"/>
                  </a:lnTo>
                  <a:lnTo>
                    <a:pt x="202" y="270"/>
                  </a:lnTo>
                  <a:lnTo>
                    <a:pt x="200" y="266"/>
                  </a:lnTo>
                  <a:lnTo>
                    <a:pt x="196" y="264"/>
                  </a:lnTo>
                  <a:lnTo>
                    <a:pt x="193" y="263"/>
                  </a:lnTo>
                  <a:close/>
                  <a:moveTo>
                    <a:pt x="1417" y="236"/>
                  </a:moveTo>
                  <a:lnTo>
                    <a:pt x="1387" y="304"/>
                  </a:lnTo>
                  <a:lnTo>
                    <a:pt x="1446" y="304"/>
                  </a:lnTo>
                  <a:lnTo>
                    <a:pt x="1417" y="236"/>
                  </a:lnTo>
                  <a:close/>
                  <a:moveTo>
                    <a:pt x="622" y="232"/>
                  </a:moveTo>
                  <a:lnTo>
                    <a:pt x="619" y="232"/>
                  </a:lnTo>
                  <a:lnTo>
                    <a:pt x="615" y="234"/>
                  </a:lnTo>
                  <a:lnTo>
                    <a:pt x="612" y="237"/>
                  </a:lnTo>
                  <a:lnTo>
                    <a:pt x="610" y="239"/>
                  </a:lnTo>
                  <a:lnTo>
                    <a:pt x="609" y="243"/>
                  </a:lnTo>
                  <a:lnTo>
                    <a:pt x="609" y="247"/>
                  </a:lnTo>
                  <a:lnTo>
                    <a:pt x="612" y="250"/>
                  </a:lnTo>
                  <a:lnTo>
                    <a:pt x="614" y="253"/>
                  </a:lnTo>
                  <a:lnTo>
                    <a:pt x="617" y="256"/>
                  </a:lnTo>
                  <a:lnTo>
                    <a:pt x="622" y="256"/>
                  </a:lnTo>
                  <a:lnTo>
                    <a:pt x="626" y="256"/>
                  </a:lnTo>
                  <a:lnTo>
                    <a:pt x="628" y="254"/>
                  </a:lnTo>
                  <a:lnTo>
                    <a:pt x="632" y="251"/>
                  </a:lnTo>
                  <a:lnTo>
                    <a:pt x="633" y="247"/>
                  </a:lnTo>
                  <a:lnTo>
                    <a:pt x="634" y="244"/>
                  </a:lnTo>
                  <a:lnTo>
                    <a:pt x="633" y="241"/>
                  </a:lnTo>
                  <a:lnTo>
                    <a:pt x="632" y="237"/>
                  </a:lnTo>
                  <a:lnTo>
                    <a:pt x="629" y="235"/>
                  </a:lnTo>
                  <a:lnTo>
                    <a:pt x="626" y="232"/>
                  </a:lnTo>
                  <a:lnTo>
                    <a:pt x="622" y="232"/>
                  </a:lnTo>
                  <a:close/>
                  <a:moveTo>
                    <a:pt x="833" y="220"/>
                  </a:moveTo>
                  <a:lnTo>
                    <a:pt x="768" y="223"/>
                  </a:lnTo>
                  <a:lnTo>
                    <a:pt x="705" y="234"/>
                  </a:lnTo>
                  <a:lnTo>
                    <a:pt x="644" y="250"/>
                  </a:lnTo>
                  <a:lnTo>
                    <a:pt x="586" y="273"/>
                  </a:lnTo>
                  <a:lnTo>
                    <a:pt x="531" y="301"/>
                  </a:lnTo>
                  <a:lnTo>
                    <a:pt x="480" y="335"/>
                  </a:lnTo>
                  <a:lnTo>
                    <a:pt x="433" y="373"/>
                  </a:lnTo>
                  <a:lnTo>
                    <a:pt x="390" y="416"/>
                  </a:lnTo>
                  <a:lnTo>
                    <a:pt x="351" y="463"/>
                  </a:lnTo>
                  <a:lnTo>
                    <a:pt x="318" y="514"/>
                  </a:lnTo>
                  <a:lnTo>
                    <a:pt x="288" y="569"/>
                  </a:lnTo>
                  <a:lnTo>
                    <a:pt x="266" y="627"/>
                  </a:lnTo>
                  <a:lnTo>
                    <a:pt x="249" y="686"/>
                  </a:lnTo>
                  <a:lnTo>
                    <a:pt x="239" y="749"/>
                  </a:lnTo>
                  <a:lnTo>
                    <a:pt x="236" y="814"/>
                  </a:lnTo>
                  <a:lnTo>
                    <a:pt x="238" y="876"/>
                  </a:lnTo>
                  <a:lnTo>
                    <a:pt x="249" y="937"/>
                  </a:lnTo>
                  <a:lnTo>
                    <a:pt x="264" y="995"/>
                  </a:lnTo>
                  <a:lnTo>
                    <a:pt x="285" y="1050"/>
                  </a:lnTo>
                  <a:lnTo>
                    <a:pt x="312" y="1104"/>
                  </a:lnTo>
                  <a:lnTo>
                    <a:pt x="343" y="1154"/>
                  </a:lnTo>
                  <a:lnTo>
                    <a:pt x="379" y="1200"/>
                  </a:lnTo>
                  <a:lnTo>
                    <a:pt x="93" y="1485"/>
                  </a:lnTo>
                  <a:lnTo>
                    <a:pt x="1184" y="1485"/>
                  </a:lnTo>
                  <a:lnTo>
                    <a:pt x="1184" y="1294"/>
                  </a:lnTo>
                  <a:lnTo>
                    <a:pt x="1231" y="1256"/>
                  </a:lnTo>
                  <a:lnTo>
                    <a:pt x="1275" y="1213"/>
                  </a:lnTo>
                  <a:lnTo>
                    <a:pt x="1313" y="1166"/>
                  </a:lnTo>
                  <a:lnTo>
                    <a:pt x="1347" y="1115"/>
                  </a:lnTo>
                  <a:lnTo>
                    <a:pt x="1347" y="1315"/>
                  </a:lnTo>
                  <a:lnTo>
                    <a:pt x="1484" y="1315"/>
                  </a:lnTo>
                  <a:lnTo>
                    <a:pt x="1484" y="391"/>
                  </a:lnTo>
                  <a:lnTo>
                    <a:pt x="1453" y="322"/>
                  </a:lnTo>
                  <a:lnTo>
                    <a:pt x="1379" y="322"/>
                  </a:lnTo>
                  <a:lnTo>
                    <a:pt x="1347" y="393"/>
                  </a:lnTo>
                  <a:lnTo>
                    <a:pt x="1347" y="512"/>
                  </a:lnTo>
                  <a:lnTo>
                    <a:pt x="1313" y="461"/>
                  </a:lnTo>
                  <a:lnTo>
                    <a:pt x="1275" y="415"/>
                  </a:lnTo>
                  <a:lnTo>
                    <a:pt x="1231" y="372"/>
                  </a:lnTo>
                  <a:lnTo>
                    <a:pt x="1184" y="333"/>
                  </a:lnTo>
                  <a:lnTo>
                    <a:pt x="1133" y="301"/>
                  </a:lnTo>
                  <a:lnTo>
                    <a:pt x="1079" y="273"/>
                  </a:lnTo>
                  <a:lnTo>
                    <a:pt x="1020" y="250"/>
                  </a:lnTo>
                  <a:lnTo>
                    <a:pt x="961" y="234"/>
                  </a:lnTo>
                  <a:lnTo>
                    <a:pt x="898" y="223"/>
                  </a:lnTo>
                  <a:lnTo>
                    <a:pt x="833" y="220"/>
                  </a:lnTo>
                  <a:close/>
                  <a:moveTo>
                    <a:pt x="266" y="205"/>
                  </a:moveTo>
                  <a:lnTo>
                    <a:pt x="263" y="205"/>
                  </a:lnTo>
                  <a:lnTo>
                    <a:pt x="259" y="206"/>
                  </a:lnTo>
                  <a:lnTo>
                    <a:pt x="257" y="208"/>
                  </a:lnTo>
                  <a:lnTo>
                    <a:pt x="254" y="212"/>
                  </a:lnTo>
                  <a:lnTo>
                    <a:pt x="253" y="215"/>
                  </a:lnTo>
                  <a:lnTo>
                    <a:pt x="253" y="218"/>
                  </a:lnTo>
                  <a:lnTo>
                    <a:pt x="254" y="222"/>
                  </a:lnTo>
                  <a:lnTo>
                    <a:pt x="257" y="225"/>
                  </a:lnTo>
                  <a:lnTo>
                    <a:pt x="261" y="228"/>
                  </a:lnTo>
                  <a:lnTo>
                    <a:pt x="265" y="229"/>
                  </a:lnTo>
                  <a:lnTo>
                    <a:pt x="268" y="228"/>
                  </a:lnTo>
                  <a:lnTo>
                    <a:pt x="271" y="227"/>
                  </a:lnTo>
                  <a:lnTo>
                    <a:pt x="274" y="224"/>
                  </a:lnTo>
                  <a:lnTo>
                    <a:pt x="277" y="221"/>
                  </a:lnTo>
                  <a:lnTo>
                    <a:pt x="277" y="217"/>
                  </a:lnTo>
                  <a:lnTo>
                    <a:pt x="277" y="214"/>
                  </a:lnTo>
                  <a:lnTo>
                    <a:pt x="275" y="210"/>
                  </a:lnTo>
                  <a:lnTo>
                    <a:pt x="273" y="207"/>
                  </a:lnTo>
                  <a:lnTo>
                    <a:pt x="270" y="206"/>
                  </a:lnTo>
                  <a:lnTo>
                    <a:pt x="266" y="205"/>
                  </a:lnTo>
                  <a:close/>
                  <a:moveTo>
                    <a:pt x="540" y="185"/>
                  </a:moveTo>
                  <a:lnTo>
                    <a:pt x="537" y="185"/>
                  </a:lnTo>
                  <a:lnTo>
                    <a:pt x="533" y="187"/>
                  </a:lnTo>
                  <a:lnTo>
                    <a:pt x="531" y="189"/>
                  </a:lnTo>
                  <a:lnTo>
                    <a:pt x="529" y="193"/>
                  </a:lnTo>
                  <a:lnTo>
                    <a:pt x="528" y="196"/>
                  </a:lnTo>
                  <a:lnTo>
                    <a:pt x="529" y="200"/>
                  </a:lnTo>
                  <a:lnTo>
                    <a:pt x="530" y="203"/>
                  </a:lnTo>
                  <a:lnTo>
                    <a:pt x="532" y="206"/>
                  </a:lnTo>
                  <a:lnTo>
                    <a:pt x="536" y="208"/>
                  </a:lnTo>
                  <a:lnTo>
                    <a:pt x="538" y="208"/>
                  </a:lnTo>
                  <a:lnTo>
                    <a:pt x="540" y="209"/>
                  </a:lnTo>
                  <a:lnTo>
                    <a:pt x="544" y="208"/>
                  </a:lnTo>
                  <a:lnTo>
                    <a:pt x="546" y="207"/>
                  </a:lnTo>
                  <a:lnTo>
                    <a:pt x="549" y="205"/>
                  </a:lnTo>
                  <a:lnTo>
                    <a:pt x="551" y="201"/>
                  </a:lnTo>
                  <a:lnTo>
                    <a:pt x="552" y="198"/>
                  </a:lnTo>
                  <a:lnTo>
                    <a:pt x="551" y="194"/>
                  </a:lnTo>
                  <a:lnTo>
                    <a:pt x="550" y="191"/>
                  </a:lnTo>
                  <a:lnTo>
                    <a:pt x="547" y="187"/>
                  </a:lnTo>
                  <a:lnTo>
                    <a:pt x="544" y="186"/>
                  </a:lnTo>
                  <a:lnTo>
                    <a:pt x="540" y="185"/>
                  </a:lnTo>
                  <a:close/>
                  <a:moveTo>
                    <a:pt x="355" y="170"/>
                  </a:moveTo>
                  <a:lnTo>
                    <a:pt x="350" y="171"/>
                  </a:lnTo>
                  <a:lnTo>
                    <a:pt x="347" y="172"/>
                  </a:lnTo>
                  <a:lnTo>
                    <a:pt x="344" y="174"/>
                  </a:lnTo>
                  <a:lnTo>
                    <a:pt x="342" y="178"/>
                  </a:lnTo>
                  <a:lnTo>
                    <a:pt x="341" y="181"/>
                  </a:lnTo>
                  <a:lnTo>
                    <a:pt x="342" y="185"/>
                  </a:lnTo>
                  <a:lnTo>
                    <a:pt x="343" y="188"/>
                  </a:lnTo>
                  <a:lnTo>
                    <a:pt x="344" y="191"/>
                  </a:lnTo>
                  <a:lnTo>
                    <a:pt x="347" y="193"/>
                  </a:lnTo>
                  <a:lnTo>
                    <a:pt x="350" y="194"/>
                  </a:lnTo>
                  <a:lnTo>
                    <a:pt x="354" y="194"/>
                  </a:lnTo>
                  <a:lnTo>
                    <a:pt x="355" y="194"/>
                  </a:lnTo>
                  <a:lnTo>
                    <a:pt x="356" y="194"/>
                  </a:lnTo>
                  <a:lnTo>
                    <a:pt x="360" y="193"/>
                  </a:lnTo>
                  <a:lnTo>
                    <a:pt x="362" y="191"/>
                  </a:lnTo>
                  <a:lnTo>
                    <a:pt x="364" y="187"/>
                  </a:lnTo>
                  <a:lnTo>
                    <a:pt x="365" y="184"/>
                  </a:lnTo>
                  <a:lnTo>
                    <a:pt x="365" y="179"/>
                  </a:lnTo>
                  <a:lnTo>
                    <a:pt x="364" y="176"/>
                  </a:lnTo>
                  <a:lnTo>
                    <a:pt x="361" y="173"/>
                  </a:lnTo>
                  <a:lnTo>
                    <a:pt x="358" y="171"/>
                  </a:lnTo>
                  <a:lnTo>
                    <a:pt x="355" y="170"/>
                  </a:lnTo>
                  <a:close/>
                  <a:moveTo>
                    <a:pt x="448" y="164"/>
                  </a:moveTo>
                  <a:lnTo>
                    <a:pt x="445" y="164"/>
                  </a:lnTo>
                  <a:lnTo>
                    <a:pt x="441" y="165"/>
                  </a:lnTo>
                  <a:lnTo>
                    <a:pt x="438" y="167"/>
                  </a:lnTo>
                  <a:lnTo>
                    <a:pt x="437" y="171"/>
                  </a:lnTo>
                  <a:lnTo>
                    <a:pt x="435" y="174"/>
                  </a:lnTo>
                  <a:lnTo>
                    <a:pt x="435" y="179"/>
                  </a:lnTo>
                  <a:lnTo>
                    <a:pt x="438" y="183"/>
                  </a:lnTo>
                  <a:lnTo>
                    <a:pt x="440" y="185"/>
                  </a:lnTo>
                  <a:lnTo>
                    <a:pt x="442" y="187"/>
                  </a:lnTo>
                  <a:lnTo>
                    <a:pt x="447" y="187"/>
                  </a:lnTo>
                  <a:lnTo>
                    <a:pt x="447" y="187"/>
                  </a:lnTo>
                  <a:lnTo>
                    <a:pt x="451" y="187"/>
                  </a:lnTo>
                  <a:lnTo>
                    <a:pt x="454" y="186"/>
                  </a:lnTo>
                  <a:lnTo>
                    <a:pt x="456" y="184"/>
                  </a:lnTo>
                  <a:lnTo>
                    <a:pt x="459" y="180"/>
                  </a:lnTo>
                  <a:lnTo>
                    <a:pt x="460" y="177"/>
                  </a:lnTo>
                  <a:lnTo>
                    <a:pt x="459" y="173"/>
                  </a:lnTo>
                  <a:lnTo>
                    <a:pt x="458" y="170"/>
                  </a:lnTo>
                  <a:lnTo>
                    <a:pt x="455" y="166"/>
                  </a:lnTo>
                  <a:lnTo>
                    <a:pt x="452" y="165"/>
                  </a:lnTo>
                  <a:lnTo>
                    <a:pt x="448" y="164"/>
                  </a:lnTo>
                  <a:close/>
                  <a:moveTo>
                    <a:pt x="9" y="0"/>
                  </a:moveTo>
                  <a:lnTo>
                    <a:pt x="1711" y="0"/>
                  </a:lnTo>
                  <a:lnTo>
                    <a:pt x="1715" y="2"/>
                  </a:lnTo>
                  <a:lnTo>
                    <a:pt x="1718" y="4"/>
                  </a:lnTo>
                  <a:lnTo>
                    <a:pt x="1721" y="6"/>
                  </a:lnTo>
                  <a:lnTo>
                    <a:pt x="1721" y="10"/>
                  </a:lnTo>
                  <a:lnTo>
                    <a:pt x="1721" y="2328"/>
                  </a:lnTo>
                  <a:lnTo>
                    <a:pt x="1721" y="2332"/>
                  </a:lnTo>
                  <a:lnTo>
                    <a:pt x="1718" y="2335"/>
                  </a:lnTo>
                  <a:lnTo>
                    <a:pt x="1715" y="2337"/>
                  </a:lnTo>
                  <a:lnTo>
                    <a:pt x="1711" y="2338"/>
                  </a:lnTo>
                  <a:lnTo>
                    <a:pt x="9" y="2338"/>
                  </a:lnTo>
                  <a:lnTo>
                    <a:pt x="6" y="2337"/>
                  </a:lnTo>
                  <a:lnTo>
                    <a:pt x="2" y="2335"/>
                  </a:lnTo>
                  <a:lnTo>
                    <a:pt x="0" y="2332"/>
                  </a:lnTo>
                  <a:lnTo>
                    <a:pt x="0" y="232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53575" y="3286146"/>
            <a:ext cx="219612" cy="883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735292"/>
            <a:ext cx="793178" cy="12280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800282">
            <a:off x="6991027" y="3830869"/>
            <a:ext cx="934775" cy="145218"/>
          </a:xfrm>
          <a:prstGeom prst="rect">
            <a:avLst/>
          </a:prstGeom>
          <a:solidFill>
            <a:schemeClr val="bg1"/>
          </a:solidFill>
          <a:ln w="31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3803" y="3283937"/>
            <a:ext cx="635195" cy="24216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36000" rIns="72000" bIns="36000" numCol="1" spcCol="14288" rtlCol="0" anchor="ctr">
            <a:noAutofit/>
          </a:bodyPr>
          <a:lstStyle/>
          <a:p>
            <a:pPr algn="ctr"/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7151887" y="3208850"/>
            <a:ext cx="569713" cy="94963"/>
          </a:xfrm>
          <a:prstGeom prst="line">
            <a:avLst/>
          </a:prstGeom>
          <a:ln w="8255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Прямая соединительная линия 406"/>
          <p:cNvCxnSpPr/>
          <p:nvPr/>
        </p:nvCxnSpPr>
        <p:spPr>
          <a:xfrm>
            <a:off x="6794523" y="3485659"/>
            <a:ext cx="1135423" cy="249633"/>
          </a:xfrm>
          <a:prstGeom prst="line">
            <a:avLst/>
          </a:prstGeom>
          <a:ln w="8255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Прямая соединительная линия 409"/>
          <p:cNvCxnSpPr/>
          <p:nvPr/>
        </p:nvCxnSpPr>
        <p:spPr>
          <a:xfrm flipV="1">
            <a:off x="3363913" y="3485659"/>
            <a:ext cx="530894" cy="120867"/>
          </a:xfrm>
          <a:prstGeom prst="line">
            <a:avLst/>
          </a:prstGeom>
          <a:ln w="8255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Прямая соединительная линия 426"/>
          <p:cNvCxnSpPr/>
          <p:nvPr/>
        </p:nvCxnSpPr>
        <p:spPr>
          <a:xfrm>
            <a:off x="3549026" y="2749477"/>
            <a:ext cx="438378" cy="168750"/>
          </a:xfrm>
          <a:prstGeom prst="line">
            <a:avLst/>
          </a:prstGeom>
          <a:ln w="8255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24"/>
          </p:nvPr>
        </p:nvSpPr>
        <p:spPr>
          <a:xfrm>
            <a:off x="422275" y="1516063"/>
            <a:ext cx="4756887" cy="2823104"/>
          </a:xfrm>
        </p:spPr>
        <p:txBody>
          <a:bodyPr/>
          <a:lstStyle/>
          <a:p>
            <a:r>
              <a:rPr lang="ru-RU" dirty="0" smtClean="0"/>
              <a:t>Ручной ввод данных</a:t>
            </a:r>
            <a:endParaRPr lang="en-US" dirty="0" smtClean="0"/>
          </a:p>
          <a:p>
            <a:r>
              <a:rPr lang="ru-RU" dirty="0" smtClean="0"/>
              <a:t>Множество источников исходных данных</a:t>
            </a:r>
            <a:endParaRPr lang="en-US" dirty="0" smtClean="0"/>
          </a:p>
          <a:p>
            <a:r>
              <a:rPr lang="ru-RU" dirty="0" smtClean="0"/>
              <a:t>Различные справочники и классификаторы</a:t>
            </a:r>
            <a:endParaRPr lang="en-US" dirty="0" smtClean="0"/>
          </a:p>
          <a:p>
            <a:r>
              <a:rPr lang="ru-RU" dirty="0" smtClean="0"/>
              <a:t>Потеря данных между фазами ЖЦ</a:t>
            </a:r>
            <a:endParaRPr lang="en-US" dirty="0" smtClean="0"/>
          </a:p>
          <a:p>
            <a:r>
              <a:rPr lang="ru-RU" dirty="0" smtClean="0"/>
              <a:t>Отсутствие исторических данных</a:t>
            </a:r>
            <a:endParaRPr lang="en-US" dirty="0" smtClean="0"/>
          </a:p>
          <a:p>
            <a:r>
              <a:rPr lang="ru-RU" dirty="0" smtClean="0"/>
              <a:t>Нет интеграции с корпоративными и производственными ИС</a:t>
            </a:r>
            <a:endParaRPr lang="en-US" dirty="0" smtClean="0"/>
          </a:p>
          <a:p>
            <a:r>
              <a:rPr lang="ru-RU" dirty="0" smtClean="0"/>
              <a:t>Файл ориентированный подход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обмена в цифровой </a:t>
            </a:r>
            <a:r>
              <a:rPr lang="ru-RU" dirty="0" smtClean="0"/>
              <a:t>среде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en-US" dirty="0" smtClean="0"/>
              <a:t>BIM </a:t>
            </a:r>
            <a:r>
              <a:rPr lang="ru-RU" dirty="0" smtClean="0"/>
              <a:t>сможет помочь в решении проблем?</a:t>
            </a:r>
            <a:endParaRPr lang="ru-RU" dirty="0"/>
          </a:p>
        </p:txBody>
      </p:sp>
      <p:sp>
        <p:nvSpPr>
          <p:cNvPr id="9" name="Pentagon 59"/>
          <p:cNvSpPr/>
          <p:nvPr/>
        </p:nvSpPr>
        <p:spPr bwMode="ltGray">
          <a:xfrm>
            <a:off x="5815558" y="996671"/>
            <a:ext cx="1581704" cy="472613"/>
          </a:xfrm>
          <a:prstGeom prst="homePlate">
            <a:avLst>
              <a:gd name="adj" fmla="val 43042"/>
            </a:avLst>
          </a:prstGeom>
          <a:solidFill>
            <a:srgbClr val="193B5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200" b="1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Freeform 28"/>
          <p:cNvSpPr>
            <a:spLocks/>
          </p:cNvSpPr>
          <p:nvPr/>
        </p:nvSpPr>
        <p:spPr bwMode="gray">
          <a:xfrm>
            <a:off x="5815559" y="2033021"/>
            <a:ext cx="939037" cy="1713302"/>
          </a:xfrm>
          <a:custGeom>
            <a:avLst/>
            <a:gdLst>
              <a:gd name="T0" fmla="*/ 2344 w 233"/>
              <a:gd name="T1" fmla="*/ 2810 h 425"/>
              <a:gd name="T2" fmla="*/ 1256 w 233"/>
              <a:gd name="T3" fmla="*/ 609 h 425"/>
              <a:gd name="T4" fmla="*/ 834 w 233"/>
              <a:gd name="T5" fmla="*/ 0 h 425"/>
              <a:gd name="T6" fmla="*/ 101 w 233"/>
              <a:gd name="T7" fmla="*/ 266 h 425"/>
              <a:gd name="T8" fmla="*/ 0 w 233"/>
              <a:gd name="T9" fmla="*/ 1001 h 425"/>
              <a:gd name="T10" fmla="*/ 1630 w 233"/>
              <a:gd name="T11" fmla="*/ 3641 h 425"/>
              <a:gd name="T12" fmla="*/ 1548 w 233"/>
              <a:gd name="T13" fmla="*/ 2965 h 425"/>
              <a:gd name="T14" fmla="*/ 2344 w 233"/>
              <a:gd name="T15" fmla="*/ 2810 h 4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425"/>
              <a:gd name="T26" fmla="*/ 233 w 233"/>
              <a:gd name="T27" fmla="*/ 425 h 4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425">
                <a:moveTo>
                  <a:pt x="233" y="328"/>
                </a:moveTo>
                <a:cubicBezTo>
                  <a:pt x="147" y="270"/>
                  <a:pt x="107" y="168"/>
                  <a:pt x="125" y="71"/>
                </a:cubicBezTo>
                <a:cubicBezTo>
                  <a:pt x="83" y="0"/>
                  <a:pt x="83" y="0"/>
                  <a:pt x="83" y="0"/>
                </a:cubicBezTo>
                <a:cubicBezTo>
                  <a:pt x="10" y="31"/>
                  <a:pt x="10" y="31"/>
                  <a:pt x="10" y="31"/>
                </a:cubicBezTo>
                <a:cubicBezTo>
                  <a:pt x="4" y="59"/>
                  <a:pt x="0" y="88"/>
                  <a:pt x="0" y="117"/>
                </a:cubicBezTo>
                <a:cubicBezTo>
                  <a:pt x="0" y="245"/>
                  <a:pt x="64" y="358"/>
                  <a:pt x="162" y="425"/>
                </a:cubicBezTo>
                <a:cubicBezTo>
                  <a:pt x="154" y="346"/>
                  <a:pt x="154" y="346"/>
                  <a:pt x="154" y="346"/>
                </a:cubicBezTo>
                <a:lnTo>
                  <a:pt x="233" y="328"/>
                </a:lnTo>
                <a:close/>
              </a:path>
            </a:pathLst>
          </a:custGeom>
          <a:solidFill>
            <a:srgbClr val="8DC0D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Freeform 29"/>
          <p:cNvSpPr>
            <a:spLocks/>
          </p:cNvSpPr>
          <p:nvPr/>
        </p:nvSpPr>
        <p:spPr bwMode="gray">
          <a:xfrm>
            <a:off x="7288284" y="993195"/>
            <a:ext cx="1432063" cy="1203719"/>
          </a:xfrm>
          <a:custGeom>
            <a:avLst/>
            <a:gdLst>
              <a:gd name="T0" fmla="*/ 0 w 355"/>
              <a:gd name="T1" fmla="*/ 1041 h 298"/>
              <a:gd name="T2" fmla="*/ 1381 w 355"/>
              <a:gd name="T3" fmla="*/ 1334 h 298"/>
              <a:gd name="T4" fmla="*/ 2410 w 355"/>
              <a:gd name="T5" fmla="*/ 2279 h 298"/>
              <a:gd name="T6" fmla="*/ 3175 w 355"/>
              <a:gd name="T7" fmla="*/ 2563 h 298"/>
              <a:gd name="T8" fmla="*/ 3578 w 355"/>
              <a:gd name="T9" fmla="*/ 1980 h 298"/>
              <a:gd name="T10" fmla="*/ 102 w 355"/>
              <a:gd name="T11" fmla="*/ 0 h 298"/>
              <a:gd name="T12" fmla="*/ 0 w 355"/>
              <a:gd name="T13" fmla="*/ 0 h 298"/>
              <a:gd name="T14" fmla="*/ 533 w 355"/>
              <a:gd name="T15" fmla="*/ 516 h 298"/>
              <a:gd name="T16" fmla="*/ 0 w 355"/>
              <a:gd name="T17" fmla="*/ 1041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5"/>
              <a:gd name="T28" fmla="*/ 0 h 298"/>
              <a:gd name="T29" fmla="*/ 355 w 355"/>
              <a:gd name="T30" fmla="*/ 298 h 298"/>
              <a:gd name="connsiteX0" fmla="*/ 0 w 10000"/>
              <a:gd name="connsiteY0" fmla="*/ 3955 h 10000"/>
              <a:gd name="connsiteX1" fmla="*/ 3859 w 10000"/>
              <a:gd name="connsiteY1" fmla="*/ 5201 h 10000"/>
              <a:gd name="connsiteX2" fmla="*/ 6732 w 10000"/>
              <a:gd name="connsiteY2" fmla="*/ 8893 h 10000"/>
              <a:gd name="connsiteX3" fmla="*/ 8873 w 10000"/>
              <a:gd name="connsiteY3" fmla="*/ 10000 h 10000"/>
              <a:gd name="connsiteX4" fmla="*/ 10000 w 10000"/>
              <a:gd name="connsiteY4" fmla="*/ 7718 h 10000"/>
              <a:gd name="connsiteX5" fmla="*/ 282 w 10000"/>
              <a:gd name="connsiteY5" fmla="*/ 0 h 10000"/>
              <a:gd name="connsiteX6" fmla="*/ 0 w 10000"/>
              <a:gd name="connsiteY6" fmla="*/ 0 h 10000"/>
              <a:gd name="connsiteX7" fmla="*/ 1493 w 10000"/>
              <a:gd name="connsiteY7" fmla="*/ 2013 h 10000"/>
              <a:gd name="connsiteX8" fmla="*/ 0 w 10000"/>
              <a:gd name="connsiteY8" fmla="*/ 3955 h 10000"/>
              <a:gd name="connsiteX0" fmla="*/ 0 w 10000"/>
              <a:gd name="connsiteY0" fmla="*/ 3955 h 10000"/>
              <a:gd name="connsiteX1" fmla="*/ 3859 w 10000"/>
              <a:gd name="connsiteY1" fmla="*/ 5201 h 10000"/>
              <a:gd name="connsiteX2" fmla="*/ 6732 w 10000"/>
              <a:gd name="connsiteY2" fmla="*/ 8893 h 10000"/>
              <a:gd name="connsiteX3" fmla="*/ 8873 w 10000"/>
              <a:gd name="connsiteY3" fmla="*/ 10000 h 10000"/>
              <a:gd name="connsiteX4" fmla="*/ 10000 w 10000"/>
              <a:gd name="connsiteY4" fmla="*/ 7718 h 10000"/>
              <a:gd name="connsiteX5" fmla="*/ 282 w 10000"/>
              <a:gd name="connsiteY5" fmla="*/ 0 h 10000"/>
              <a:gd name="connsiteX6" fmla="*/ 0 w 10000"/>
              <a:gd name="connsiteY6" fmla="*/ 0 h 10000"/>
              <a:gd name="connsiteX7" fmla="*/ 1493 w 10000"/>
              <a:gd name="connsiteY7" fmla="*/ 2013 h 10000"/>
              <a:gd name="connsiteX8" fmla="*/ 0 w 10000"/>
              <a:gd name="connsiteY8" fmla="*/ 39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3955"/>
                </a:moveTo>
                <a:cubicBezTo>
                  <a:pt x="1308" y="4026"/>
                  <a:pt x="2648" y="4362"/>
                  <a:pt x="3859" y="5201"/>
                </a:cubicBezTo>
                <a:cubicBezTo>
                  <a:pt x="5155" y="6074"/>
                  <a:pt x="6113" y="7383"/>
                  <a:pt x="6732" y="8893"/>
                </a:cubicBezTo>
                <a:lnTo>
                  <a:pt x="8873" y="10000"/>
                </a:lnTo>
                <a:lnTo>
                  <a:pt x="10000" y="7718"/>
                </a:lnTo>
                <a:cubicBezTo>
                  <a:pt x="8423" y="3188"/>
                  <a:pt x="4648" y="0"/>
                  <a:pt x="282" y="0"/>
                </a:cubicBezTo>
                <a:lnTo>
                  <a:pt x="0" y="0"/>
                </a:lnTo>
                <a:lnTo>
                  <a:pt x="1493" y="2013"/>
                </a:lnTo>
                <a:lnTo>
                  <a:pt x="0" y="3955"/>
                </a:lnTo>
                <a:close/>
              </a:path>
            </a:pathLst>
          </a:custGeom>
          <a:solidFill>
            <a:srgbClr val="53586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Freeform 30"/>
          <p:cNvSpPr>
            <a:spLocks/>
          </p:cNvSpPr>
          <p:nvPr/>
        </p:nvSpPr>
        <p:spPr bwMode="gray">
          <a:xfrm>
            <a:off x="8001139" y="2002721"/>
            <a:ext cx="836111" cy="1647194"/>
          </a:xfrm>
          <a:custGeom>
            <a:avLst/>
            <a:gdLst>
              <a:gd name="T0" fmla="*/ 2092 w 207"/>
              <a:gd name="T1" fmla="*/ 1064 h 408"/>
              <a:gd name="T2" fmla="*/ 1879 w 207"/>
              <a:gd name="T3" fmla="*/ 0 h 408"/>
              <a:gd name="T4" fmla="*/ 1465 w 207"/>
              <a:gd name="T5" fmla="*/ 592 h 408"/>
              <a:gd name="T6" fmla="*/ 718 w 207"/>
              <a:gd name="T7" fmla="*/ 317 h 408"/>
              <a:gd name="T8" fmla="*/ 524 w 207"/>
              <a:gd name="T9" fmla="*/ 2157 h 408"/>
              <a:gd name="T10" fmla="*/ 79 w 207"/>
              <a:gd name="T11" fmla="*/ 2647 h 408"/>
              <a:gd name="T12" fmla="*/ 0 w 207"/>
              <a:gd name="T13" fmla="*/ 3359 h 408"/>
              <a:gd name="T14" fmla="*/ 779 w 207"/>
              <a:gd name="T15" fmla="*/ 3506 h 408"/>
              <a:gd name="T16" fmla="*/ 2092 w 207"/>
              <a:gd name="T17" fmla="*/ 1064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"/>
              <a:gd name="T28" fmla="*/ 0 h 408"/>
              <a:gd name="T29" fmla="*/ 207 w 207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" h="408">
                <a:moveTo>
                  <a:pt x="207" y="124"/>
                </a:moveTo>
                <a:cubicBezTo>
                  <a:pt x="207" y="81"/>
                  <a:pt x="200" y="39"/>
                  <a:pt x="186" y="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71" y="37"/>
                  <a:pt x="71" y="37"/>
                  <a:pt x="71" y="37"/>
                </a:cubicBezTo>
                <a:cubicBezTo>
                  <a:pt x="96" y="105"/>
                  <a:pt x="92" y="183"/>
                  <a:pt x="52" y="251"/>
                </a:cubicBezTo>
                <a:cubicBezTo>
                  <a:pt x="40" y="273"/>
                  <a:pt x="25" y="292"/>
                  <a:pt x="8" y="308"/>
                </a:cubicBezTo>
                <a:cubicBezTo>
                  <a:pt x="0" y="391"/>
                  <a:pt x="0" y="391"/>
                  <a:pt x="0" y="391"/>
                </a:cubicBezTo>
                <a:cubicBezTo>
                  <a:pt x="77" y="408"/>
                  <a:pt x="77" y="408"/>
                  <a:pt x="77" y="408"/>
                </a:cubicBezTo>
                <a:cubicBezTo>
                  <a:pt x="157" y="340"/>
                  <a:pt x="207" y="238"/>
                  <a:pt x="207" y="124"/>
                </a:cubicBezTo>
                <a:close/>
              </a:path>
            </a:pathLst>
          </a:custGeom>
          <a:solidFill>
            <a:srgbClr val="A8ABA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Freeform 31"/>
          <p:cNvSpPr>
            <a:spLocks/>
          </p:cNvSpPr>
          <p:nvPr/>
        </p:nvSpPr>
        <p:spPr bwMode="gray">
          <a:xfrm>
            <a:off x="6511895" y="3309734"/>
            <a:ext cx="1731945" cy="706530"/>
          </a:xfrm>
          <a:custGeom>
            <a:avLst/>
            <a:gdLst>
              <a:gd name="T0" fmla="*/ 3617 w 430"/>
              <a:gd name="T1" fmla="*/ 0 h 175"/>
              <a:gd name="T2" fmla="*/ 824 w 430"/>
              <a:gd name="T3" fmla="*/ 196 h 175"/>
              <a:gd name="T4" fmla="*/ 0 w 430"/>
              <a:gd name="T5" fmla="*/ 361 h 175"/>
              <a:gd name="T6" fmla="*/ 79 w 430"/>
              <a:gd name="T7" fmla="*/ 1032 h 175"/>
              <a:gd name="T8" fmla="*/ 2038 w 430"/>
              <a:gd name="T9" fmla="*/ 1504 h 175"/>
              <a:gd name="T10" fmla="*/ 4320 w 430"/>
              <a:gd name="T11" fmla="*/ 841 h 175"/>
              <a:gd name="T12" fmla="*/ 3537 w 430"/>
              <a:gd name="T13" fmla="*/ 689 h 175"/>
              <a:gd name="T14" fmla="*/ 3617 w 430"/>
              <a:gd name="T15" fmla="*/ 0 h 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0"/>
              <a:gd name="T25" fmla="*/ 0 h 175"/>
              <a:gd name="T26" fmla="*/ 430 w 430"/>
              <a:gd name="T27" fmla="*/ 175 h 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0" h="175">
                <a:moveTo>
                  <a:pt x="360" y="0"/>
                </a:moveTo>
                <a:cubicBezTo>
                  <a:pt x="282" y="61"/>
                  <a:pt x="173" y="73"/>
                  <a:pt x="82" y="23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120"/>
                  <a:pt x="8" y="120"/>
                  <a:pt x="8" y="120"/>
                </a:cubicBezTo>
                <a:cubicBezTo>
                  <a:pt x="64" y="155"/>
                  <a:pt x="131" y="175"/>
                  <a:pt x="203" y="175"/>
                </a:cubicBezTo>
                <a:cubicBezTo>
                  <a:pt x="288" y="175"/>
                  <a:pt x="367" y="146"/>
                  <a:pt x="430" y="98"/>
                </a:cubicBezTo>
                <a:cubicBezTo>
                  <a:pt x="352" y="80"/>
                  <a:pt x="352" y="80"/>
                  <a:pt x="352" y="80"/>
                </a:cubicBezTo>
                <a:lnTo>
                  <a:pt x="360" y="0"/>
                </a:lnTo>
                <a:close/>
              </a:path>
            </a:pathLst>
          </a:custGeom>
          <a:solidFill>
            <a:srgbClr val="2C83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899904" y="1143661"/>
            <a:ext cx="13378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ПЛАНИРОВАНИЕ</a:t>
            </a:r>
            <a:endParaRPr lang="en-US" sz="1000" b="1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val 66"/>
          <p:cNvSpPr/>
          <p:nvPr/>
        </p:nvSpPr>
        <p:spPr bwMode="gray">
          <a:xfrm>
            <a:off x="6422937" y="1618806"/>
            <a:ext cx="1785424" cy="1785425"/>
          </a:xfrm>
          <a:prstGeom prst="ellipse">
            <a:avLst/>
          </a:prstGeom>
          <a:noFill/>
          <a:ln w="12700">
            <a:solidFill>
              <a:srgbClr val="A8ABAF"/>
            </a:solidFill>
            <a:prstDash val="dash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GB" sz="1200" b="1"/>
          </a:p>
        </p:txBody>
      </p:sp>
      <p:sp>
        <p:nvSpPr>
          <p:cNvPr id="18" name="TextBox 17"/>
          <p:cNvSpPr txBox="1"/>
          <p:nvPr/>
        </p:nvSpPr>
        <p:spPr>
          <a:xfrm>
            <a:off x="6579927" y="2964059"/>
            <a:ext cx="1472972" cy="897734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90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ЭКСПЛУАТАЦИЯ</a:t>
            </a:r>
            <a:endParaRPr lang="en-GB" sz="1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442704">
            <a:off x="7328639" y="2375270"/>
            <a:ext cx="1695969" cy="897734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ru-RU" sz="1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СТРОИТЕЛЬСТВО</a:t>
            </a:r>
            <a:endParaRPr lang="en-GB" sz="10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4362611">
            <a:off x="5694223" y="2342872"/>
            <a:ext cx="1617435" cy="897733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ru-RU" sz="1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РЕКОНСТРУКЦИЯ</a:t>
            </a:r>
            <a:endParaRPr lang="en-GB" sz="10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362776">
            <a:off x="7051210" y="1537473"/>
            <a:ext cx="1643075" cy="644828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/>
            </a:prstTxWarp>
            <a:noAutofit/>
          </a:bodyPr>
          <a:lstStyle/>
          <a:p>
            <a:pPr>
              <a:spcAft>
                <a:spcPts val="900"/>
              </a:spcAft>
            </a:pPr>
            <a:r>
              <a:rPr lang="ru-RU" sz="1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ПРОЕКТИРОВАНИЕ</a:t>
            </a:r>
            <a:endParaRPr lang="en-GB" sz="1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Rectangle 48"/>
          <p:cNvSpPr>
            <a:spLocks noChangeArrowheads="1"/>
          </p:cNvSpPr>
          <p:nvPr/>
        </p:nvSpPr>
        <p:spPr bwMode="auto">
          <a:xfrm>
            <a:off x="6531306" y="2101569"/>
            <a:ext cx="1570213" cy="8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54000" rIns="54000" bIns="5400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4400" b="1" dirty="0">
                <a:solidFill>
                  <a:srgbClr val="2C83C0"/>
                </a:solidFill>
                <a:latin typeface="Arial"/>
                <a:cs typeface="Arial"/>
              </a:rPr>
              <a:t>BIM</a:t>
            </a:r>
            <a:r>
              <a:rPr lang="ru-RU" sz="4400" b="1" dirty="0">
                <a:solidFill>
                  <a:srgbClr val="2C83C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52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ru-RU" smtClean="0"/>
              <a:t>Успешная ПРАКТИКА ВНЕДРЕНИЯ</a:t>
            </a:r>
            <a:r>
              <a:rPr lang="en-US" smtClean="0"/>
              <a:t> BIM</a:t>
            </a:r>
            <a:r>
              <a:rPr lang="ru-RU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213" y="254000"/>
            <a:ext cx="4768850" cy="843280"/>
          </a:xfrm>
        </p:spPr>
        <p:txBody>
          <a:bodyPr/>
          <a:lstStyle/>
          <a:p>
            <a:r>
              <a:rPr lang="ru-RU" dirty="0" smtClean="0"/>
              <a:t>Зарубежный опыт СТАНДАРТИЗАЦИИ и ВНЕДРЕНИЯ BIM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7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297063"/>
            <a:ext cx="7802669" cy="491652"/>
          </a:xfrm>
        </p:spPr>
        <p:txBody>
          <a:bodyPr/>
          <a:lstStyle/>
          <a:p>
            <a:r>
              <a:rPr lang="ru-RU" dirty="0" smtClean="0"/>
              <a:t>Элементы успеха внедрения </a:t>
            </a:r>
            <a:r>
              <a:rPr lang="en-US" dirty="0" smtClean="0"/>
              <a:t>BIM </a:t>
            </a:r>
            <a:r>
              <a:rPr lang="ru-RU" dirty="0" smtClean="0"/>
              <a:t>В США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8"/>
          </p:nvPr>
        </p:nvSpPr>
        <p:spPr>
          <a:xfrm>
            <a:off x="407988" y="967768"/>
            <a:ext cx="4291603" cy="540000"/>
          </a:xfrm>
        </p:spPr>
        <p:txBody>
          <a:bodyPr/>
          <a:lstStyle/>
          <a:p>
            <a:r>
              <a:rPr lang="ru-RU" dirty="0" smtClean="0"/>
              <a:t>От стандарта до практических инструментов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9"/>
          </p:nvPr>
        </p:nvSpPr>
        <p:spPr>
          <a:xfrm>
            <a:off x="5420562" y="967768"/>
            <a:ext cx="3471597" cy="540000"/>
          </a:xfrm>
        </p:spPr>
        <p:txBody>
          <a:bodyPr/>
          <a:lstStyle/>
          <a:p>
            <a:r>
              <a:rPr lang="ru-RU" dirty="0" smtClean="0"/>
              <a:t>Участие профессиональных ассоциаций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50"/>
          </p:nvPr>
        </p:nvSpPr>
        <p:spPr>
          <a:xfrm>
            <a:off x="5420561" y="1613592"/>
            <a:ext cx="3473849" cy="27397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5" descr="D:\Users\VDanilchuk\Desktop\agc.png">
            <a:extLst>
              <a:ext uri="{FF2B5EF4-FFF2-40B4-BE49-F238E27FC236}">
                <a16:creationId xmlns:a16="http://schemas.microsoft.com/office/drawing/2014/main" xmlns="" id="{75DB4ACC-CC77-4A1D-A065-0E7B22D0E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461606"/>
            <a:ext cx="983902" cy="9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Users\VDanilchuk\Desktop\16387059_10154474080304200_8686321246715260737_n.jpg">
            <a:extLst>
              <a:ext uri="{FF2B5EF4-FFF2-40B4-BE49-F238E27FC236}">
                <a16:creationId xmlns:a16="http://schemas.microsoft.com/office/drawing/2014/main" xmlns="" id="{956BACEC-3CAA-4BFD-8585-F02AD6DF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61" y="2463322"/>
            <a:ext cx="967584" cy="98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62" y="1623561"/>
            <a:ext cx="3488129" cy="7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uilding  Owners  and  Managers  Association  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62" y="3543710"/>
            <a:ext cx="1744064" cy="5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Image result for ASHR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Image result for ASHR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Image result for ASHRA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0" descr="Image result for ASHRA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Image result for ASHRA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7" descr="Image result for ASHRA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9" descr="Image result for ASHRA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1" descr="Image result for ASHRA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5" descr="Image result for ASHRAE"/>
          <p:cNvSpPr>
            <a:spLocks noChangeAspect="1" noChangeArrowheads="1"/>
          </p:cNvSpPr>
          <p:nvPr/>
        </p:nvSpPr>
        <p:spPr bwMode="auto">
          <a:xfrm>
            <a:off x="1527175" y="1238398"/>
            <a:ext cx="304800" cy="2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29" descr="Image result for ASHRAE"/>
          <p:cNvSpPr>
            <a:spLocks noChangeAspect="1" noChangeArrowheads="1"/>
          </p:cNvSpPr>
          <p:nvPr/>
        </p:nvSpPr>
        <p:spPr bwMode="auto">
          <a:xfrm>
            <a:off x="2105174" y="1587753"/>
            <a:ext cx="304800" cy="2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06" y="2508263"/>
            <a:ext cx="1285876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84" y="3543710"/>
            <a:ext cx="1637807" cy="5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2549938" y="1395297"/>
            <a:ext cx="1912504" cy="1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A. Core Standards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2714314" y="1623561"/>
            <a:ext cx="13378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A.1 ISO Standards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2897238" y="1821225"/>
            <a:ext cx="20097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A.2 Normative Standards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031289" y="2014157"/>
            <a:ext cx="20097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A.3 Information Exchange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110632" y="2204612"/>
            <a:ext cx="20097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A.4 Conformance Specs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165609" y="2406702"/>
            <a:ext cx="2187376" cy="2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B. Technical Publications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159836" y="2609824"/>
            <a:ext cx="20097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B.1 Reference Processes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189976" y="2802920"/>
            <a:ext cx="211698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B.2 Reference Specifications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159836" y="2987586"/>
            <a:ext cx="211698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B.3 Reference Examples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3110632" y="3214185"/>
            <a:ext cx="22756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C. Deployment Resources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3031289" y="3398851"/>
            <a:ext cx="22756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C.1 Contract Specification</a:t>
            </a: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2922098" y="3583517"/>
            <a:ext cx="22756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C.1 Best Practice Guide</a:t>
            </a: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2781407" y="3779825"/>
            <a:ext cx="22756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C.3 3</a:t>
            </a:r>
            <a:r>
              <a:rPr lang="en-US" sz="1200" baseline="30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Party Support Services</a:t>
            </a:r>
          </a:p>
        </p:txBody>
      </p:sp>
      <p:sp>
        <p:nvSpPr>
          <p:cNvPr id="48" name="Freeform 49"/>
          <p:cNvSpPr/>
          <p:nvPr/>
        </p:nvSpPr>
        <p:spPr>
          <a:xfrm>
            <a:off x="460375" y="1478441"/>
            <a:ext cx="2565481" cy="2565481"/>
          </a:xfrm>
          <a:custGeom>
            <a:avLst/>
            <a:gdLst>
              <a:gd name="connsiteX0" fmla="*/ 0 w 2937925"/>
              <a:gd name="connsiteY0" fmla="*/ 1468963 h 2937925"/>
              <a:gd name="connsiteX1" fmla="*/ 430251 w 2937925"/>
              <a:gd name="connsiteY1" fmla="*/ 430249 h 2937925"/>
              <a:gd name="connsiteX2" fmla="*/ 1468966 w 2937925"/>
              <a:gd name="connsiteY2" fmla="*/ 1 h 2937925"/>
              <a:gd name="connsiteX3" fmla="*/ 2507680 w 2937925"/>
              <a:gd name="connsiteY3" fmla="*/ 430252 h 2937925"/>
              <a:gd name="connsiteX4" fmla="*/ 2937928 w 2937925"/>
              <a:gd name="connsiteY4" fmla="*/ 1468967 h 2937925"/>
              <a:gd name="connsiteX5" fmla="*/ 2507678 w 2937925"/>
              <a:gd name="connsiteY5" fmla="*/ 2507681 h 2937925"/>
              <a:gd name="connsiteX6" fmla="*/ 1468964 w 2937925"/>
              <a:gd name="connsiteY6" fmla="*/ 2937930 h 2937925"/>
              <a:gd name="connsiteX7" fmla="*/ 430250 w 2937925"/>
              <a:gd name="connsiteY7" fmla="*/ 2507680 h 2937925"/>
              <a:gd name="connsiteX8" fmla="*/ 2 w 2937925"/>
              <a:gd name="connsiteY8" fmla="*/ 1468965 h 2937925"/>
              <a:gd name="connsiteX9" fmla="*/ 0 w 2937925"/>
              <a:gd name="connsiteY9" fmla="*/ 1468963 h 29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7925" h="2937925">
                <a:moveTo>
                  <a:pt x="0" y="1468963"/>
                </a:moveTo>
                <a:cubicBezTo>
                  <a:pt x="0" y="1079370"/>
                  <a:pt x="154766" y="705733"/>
                  <a:pt x="430251" y="430249"/>
                </a:cubicBezTo>
                <a:cubicBezTo>
                  <a:pt x="705736" y="154765"/>
                  <a:pt x="1079372" y="1"/>
                  <a:pt x="1468966" y="1"/>
                </a:cubicBezTo>
                <a:cubicBezTo>
                  <a:pt x="1858559" y="1"/>
                  <a:pt x="2232196" y="154767"/>
                  <a:pt x="2507680" y="430252"/>
                </a:cubicBezTo>
                <a:cubicBezTo>
                  <a:pt x="2783164" y="705737"/>
                  <a:pt x="2937928" y="1079373"/>
                  <a:pt x="2937928" y="1468967"/>
                </a:cubicBezTo>
                <a:cubicBezTo>
                  <a:pt x="2937928" y="1858560"/>
                  <a:pt x="2783163" y="2232197"/>
                  <a:pt x="2507678" y="2507681"/>
                </a:cubicBezTo>
                <a:cubicBezTo>
                  <a:pt x="2232194" y="2783165"/>
                  <a:pt x="1858557" y="2937930"/>
                  <a:pt x="1468964" y="2937930"/>
                </a:cubicBezTo>
                <a:cubicBezTo>
                  <a:pt x="1079371" y="2937930"/>
                  <a:pt x="705734" y="2783164"/>
                  <a:pt x="430250" y="2507680"/>
                </a:cubicBezTo>
                <a:cubicBezTo>
                  <a:pt x="154766" y="2232196"/>
                  <a:pt x="1" y="1858559"/>
                  <a:pt x="2" y="1468965"/>
                </a:cubicBezTo>
                <a:lnTo>
                  <a:pt x="0" y="1468963"/>
                </a:lnTo>
                <a:close/>
              </a:path>
            </a:pathLst>
          </a:custGeom>
          <a:solidFill>
            <a:srgbClr val="3491D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8211"/>
              <a:satOff val="-17603"/>
              <a:lumOff val="201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2368" tIns="108000" rIns="892369" bIns="2488029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i="0" kern="1200" dirty="0">
              <a:latin typeface="Arial"/>
              <a:cs typeface="Arial"/>
            </a:endParaRPr>
          </a:p>
        </p:txBody>
      </p:sp>
      <p:sp>
        <p:nvSpPr>
          <p:cNvPr id="49" name="Freeform 50"/>
          <p:cNvSpPr/>
          <p:nvPr/>
        </p:nvSpPr>
        <p:spPr>
          <a:xfrm>
            <a:off x="735115" y="1771181"/>
            <a:ext cx="2016000" cy="1980000"/>
          </a:xfrm>
          <a:custGeom>
            <a:avLst/>
            <a:gdLst>
              <a:gd name="connsiteX0" fmla="*/ 0 w 2419468"/>
              <a:gd name="connsiteY0" fmla="*/ 1209734 h 2419468"/>
              <a:gd name="connsiteX1" fmla="*/ 354324 w 2419468"/>
              <a:gd name="connsiteY1" fmla="*/ 354323 h 2419468"/>
              <a:gd name="connsiteX2" fmla="*/ 1209736 w 2419468"/>
              <a:gd name="connsiteY2" fmla="*/ 1 h 2419468"/>
              <a:gd name="connsiteX3" fmla="*/ 2065147 w 2419468"/>
              <a:gd name="connsiteY3" fmla="*/ 354325 h 2419468"/>
              <a:gd name="connsiteX4" fmla="*/ 2419469 w 2419468"/>
              <a:gd name="connsiteY4" fmla="*/ 1209737 h 2419468"/>
              <a:gd name="connsiteX5" fmla="*/ 2065146 w 2419468"/>
              <a:gd name="connsiteY5" fmla="*/ 2065148 h 2419468"/>
              <a:gd name="connsiteX6" fmla="*/ 1209734 w 2419468"/>
              <a:gd name="connsiteY6" fmla="*/ 2419471 h 2419468"/>
              <a:gd name="connsiteX7" fmla="*/ 354323 w 2419468"/>
              <a:gd name="connsiteY7" fmla="*/ 2065147 h 2419468"/>
              <a:gd name="connsiteX8" fmla="*/ 1 w 2419468"/>
              <a:gd name="connsiteY8" fmla="*/ 1209735 h 2419468"/>
              <a:gd name="connsiteX9" fmla="*/ 0 w 2419468"/>
              <a:gd name="connsiteY9" fmla="*/ 1209734 h 241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9468" h="2419468">
                <a:moveTo>
                  <a:pt x="0" y="1209734"/>
                </a:moveTo>
                <a:cubicBezTo>
                  <a:pt x="0" y="888892"/>
                  <a:pt x="127455" y="581192"/>
                  <a:pt x="354324" y="354323"/>
                </a:cubicBezTo>
                <a:cubicBezTo>
                  <a:pt x="581194" y="127454"/>
                  <a:pt x="888894" y="1"/>
                  <a:pt x="1209736" y="1"/>
                </a:cubicBezTo>
                <a:cubicBezTo>
                  <a:pt x="1530578" y="1"/>
                  <a:pt x="1838278" y="127456"/>
                  <a:pt x="2065147" y="354325"/>
                </a:cubicBezTo>
                <a:cubicBezTo>
                  <a:pt x="2292016" y="581195"/>
                  <a:pt x="2419469" y="888895"/>
                  <a:pt x="2419469" y="1209737"/>
                </a:cubicBezTo>
                <a:cubicBezTo>
                  <a:pt x="2419469" y="1530579"/>
                  <a:pt x="2292015" y="1838279"/>
                  <a:pt x="2065146" y="2065148"/>
                </a:cubicBezTo>
                <a:cubicBezTo>
                  <a:pt x="1838277" y="2292017"/>
                  <a:pt x="1530576" y="2419471"/>
                  <a:pt x="1209734" y="2419471"/>
                </a:cubicBezTo>
                <a:cubicBezTo>
                  <a:pt x="888892" y="2419471"/>
                  <a:pt x="581192" y="2292017"/>
                  <a:pt x="354323" y="2065147"/>
                </a:cubicBezTo>
                <a:cubicBezTo>
                  <a:pt x="127454" y="1838278"/>
                  <a:pt x="0" y="1530577"/>
                  <a:pt x="1" y="1209735"/>
                </a:cubicBezTo>
                <a:lnTo>
                  <a:pt x="0" y="1209734"/>
                </a:lnTo>
                <a:close/>
              </a:path>
            </a:pathLst>
          </a:custGeom>
          <a:solidFill>
            <a:srgbClr val="5DA7D9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6422"/>
              <a:satOff val="-35206"/>
              <a:lumOff val="402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593" tIns="108000" rIns="640593" bIns="1975534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i="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" name="Freeform 51"/>
          <p:cNvSpPr/>
          <p:nvPr/>
        </p:nvSpPr>
        <p:spPr>
          <a:xfrm>
            <a:off x="1006153" y="2004444"/>
            <a:ext cx="1512000" cy="1512000"/>
          </a:xfrm>
          <a:custGeom>
            <a:avLst/>
            <a:gdLst>
              <a:gd name="connsiteX0" fmla="*/ 0 w 1901010"/>
              <a:gd name="connsiteY0" fmla="*/ 950505 h 1901010"/>
              <a:gd name="connsiteX1" fmla="*/ 278397 w 1901010"/>
              <a:gd name="connsiteY1" fmla="*/ 278397 h 1901010"/>
              <a:gd name="connsiteX2" fmla="*/ 950506 w 1901010"/>
              <a:gd name="connsiteY2" fmla="*/ 2 h 1901010"/>
              <a:gd name="connsiteX3" fmla="*/ 1622614 w 1901010"/>
              <a:gd name="connsiteY3" fmla="*/ 278399 h 1901010"/>
              <a:gd name="connsiteX4" fmla="*/ 1901009 w 1901010"/>
              <a:gd name="connsiteY4" fmla="*/ 950508 h 1901010"/>
              <a:gd name="connsiteX5" fmla="*/ 1622612 w 1901010"/>
              <a:gd name="connsiteY5" fmla="*/ 1622617 h 1901010"/>
              <a:gd name="connsiteX6" fmla="*/ 950503 w 1901010"/>
              <a:gd name="connsiteY6" fmla="*/ 1901013 h 1901010"/>
              <a:gd name="connsiteX7" fmla="*/ 278394 w 1901010"/>
              <a:gd name="connsiteY7" fmla="*/ 1622616 h 1901010"/>
              <a:gd name="connsiteX8" fmla="*/ -2 w 1901010"/>
              <a:gd name="connsiteY8" fmla="*/ 950507 h 1901010"/>
              <a:gd name="connsiteX9" fmla="*/ 0 w 1901010"/>
              <a:gd name="connsiteY9" fmla="*/ 950505 h 190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1010" h="1901010">
                <a:moveTo>
                  <a:pt x="0" y="950505"/>
                </a:moveTo>
                <a:cubicBezTo>
                  <a:pt x="0" y="698415"/>
                  <a:pt x="100143" y="456651"/>
                  <a:pt x="278397" y="278397"/>
                </a:cubicBezTo>
                <a:cubicBezTo>
                  <a:pt x="456652" y="100143"/>
                  <a:pt x="698417" y="1"/>
                  <a:pt x="950506" y="2"/>
                </a:cubicBezTo>
                <a:cubicBezTo>
                  <a:pt x="1202596" y="2"/>
                  <a:pt x="1444360" y="100145"/>
                  <a:pt x="1622614" y="278399"/>
                </a:cubicBezTo>
                <a:cubicBezTo>
                  <a:pt x="1800868" y="456654"/>
                  <a:pt x="1901010" y="698419"/>
                  <a:pt x="1901009" y="950508"/>
                </a:cubicBezTo>
                <a:cubicBezTo>
                  <a:pt x="1901009" y="1202598"/>
                  <a:pt x="1800867" y="1444362"/>
                  <a:pt x="1622612" y="1622617"/>
                </a:cubicBezTo>
                <a:cubicBezTo>
                  <a:pt x="1444358" y="1800871"/>
                  <a:pt x="1202593" y="1901013"/>
                  <a:pt x="950503" y="1901013"/>
                </a:cubicBezTo>
                <a:cubicBezTo>
                  <a:pt x="698413" y="1901013"/>
                  <a:pt x="456649" y="1800870"/>
                  <a:pt x="278394" y="1622616"/>
                </a:cubicBezTo>
                <a:cubicBezTo>
                  <a:pt x="100140" y="1444362"/>
                  <a:pt x="-2" y="1202597"/>
                  <a:pt x="-2" y="950507"/>
                </a:cubicBezTo>
                <a:lnTo>
                  <a:pt x="0" y="950505"/>
                </a:lnTo>
                <a:close/>
              </a:path>
            </a:pathLst>
          </a:custGeom>
          <a:solidFill>
            <a:srgbClr val="8DC0DF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6422"/>
              <a:satOff val="-35206"/>
              <a:lumOff val="402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4129" tIns="108000" rIns="494128" bIns="1444634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endParaRPr lang="en-GB" sz="120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5411" y="1715893"/>
            <a:ext cx="1692573" cy="1106294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9190126"/>
              </a:avLst>
            </a:prstTxWarp>
            <a:noAutofit/>
          </a:bodyPr>
          <a:lstStyle/>
          <a:p>
            <a:pPr>
              <a:spcAft>
                <a:spcPts val="900"/>
              </a:spcAft>
            </a:pPr>
            <a:r>
              <a:rPr lang="en-US" sz="12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2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. Deployment Resources</a:t>
            </a:r>
            <a:endParaRPr lang="en-GB" sz="1200" b="1" dirty="0" smtClean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540" y="1994075"/>
            <a:ext cx="1474032" cy="1178177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0004499"/>
              </a:avLst>
            </a:prstTxWarp>
            <a:noAutofit/>
          </a:bodyPr>
          <a:lstStyle/>
          <a:p>
            <a:pPr>
              <a:spcAft>
                <a:spcPts val="900"/>
              </a:spcAft>
            </a:pPr>
            <a:r>
              <a:rPr lang="en-US" sz="105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B. Technical Publications</a:t>
            </a:r>
            <a:endParaRPr lang="en-GB" sz="105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540" y="2650148"/>
            <a:ext cx="149111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A. Core Standards 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2275" y="297063"/>
            <a:ext cx="7802669" cy="491652"/>
          </a:xfrm>
        </p:spPr>
        <p:txBody>
          <a:bodyPr>
            <a:noAutofit/>
          </a:bodyPr>
          <a:lstStyle/>
          <a:p>
            <a:r>
              <a:rPr lang="ru-RU" dirty="0"/>
              <a:t>ОТ </a:t>
            </a:r>
            <a:r>
              <a:rPr lang="ru-RU" dirty="0" err="1" smtClean="0"/>
              <a:t>СтандартОВ</a:t>
            </a:r>
            <a:r>
              <a:rPr lang="ru-RU" dirty="0" smtClean="0"/>
              <a:t> К ИНСТРУМЕНТАМ</a:t>
            </a:r>
            <a:endParaRPr lang="ru-RU" dirty="0"/>
          </a:p>
        </p:txBody>
      </p:sp>
      <p:sp>
        <p:nvSpPr>
          <p:cNvPr id="9" name="Rectangle 2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157254" y="1453870"/>
            <a:ext cx="1745520" cy="440682"/>
          </a:xfrm>
          <a:prstGeom prst="rect">
            <a:avLst/>
          </a:prstGeom>
          <a:solidFill>
            <a:srgbClr val="3491D0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BIM Project Execution Plan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36009" y="1453870"/>
            <a:ext cx="1746000" cy="439200"/>
          </a:xfrm>
          <a:prstGeom prst="rect">
            <a:avLst/>
          </a:prstGeom>
          <a:solidFill>
            <a:srgbClr val="8DC0D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 defTabSz="762000" eaLnBrk="0"/>
            <a:r>
              <a:rPr lang="en-US" sz="1200" dirty="0" err="1">
                <a:solidFill>
                  <a:schemeClr val="tx1"/>
                </a:solidFill>
              </a:rPr>
              <a:t>OmniClass</a:t>
            </a:r>
            <a:r>
              <a:rPr lang="en-US" sz="1200" dirty="0">
                <a:solidFill>
                  <a:schemeClr val="tx1"/>
                </a:solidFill>
              </a:rPr>
              <a:t>™ Tables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736009" y="3545408"/>
            <a:ext cx="1746000" cy="579600"/>
          </a:xfrm>
          <a:prstGeom prst="rect">
            <a:avLst/>
          </a:prstGeom>
          <a:solidFill>
            <a:srgbClr val="8DC0D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 defTabSz="762000" eaLnBrk="0"/>
            <a:r>
              <a:rPr lang="en-US" sz="1200" dirty="0">
                <a:solidFill>
                  <a:schemeClr val="tx1"/>
                </a:solidFill>
              </a:rPr>
              <a:t>XML W3C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09549" y="1453870"/>
            <a:ext cx="1746000" cy="439200"/>
          </a:xfrm>
          <a:prstGeom prst="rect">
            <a:avLst/>
          </a:prstGeom>
          <a:solidFill>
            <a:srgbClr val="5DA7D9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LOD Specification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897722" y="2014971"/>
            <a:ext cx="1746000" cy="579952"/>
          </a:xfrm>
          <a:prstGeom prst="rect">
            <a:avLst/>
          </a:prstGeom>
          <a:solidFill>
            <a:srgbClr val="5DA7D9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BIM Use Reference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bim.psu.edu/uses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736009" y="2014971"/>
            <a:ext cx="1746000" cy="579952"/>
          </a:xfrm>
          <a:prstGeom prst="rect">
            <a:avLst/>
          </a:prstGeom>
          <a:solidFill>
            <a:srgbClr val="8DC0D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 defTabSz="762000" eaLnBrk="0"/>
            <a:r>
              <a:rPr lang="en-US" sz="1200" dirty="0">
                <a:solidFill>
                  <a:schemeClr val="tx1"/>
                </a:solidFill>
              </a:rPr>
              <a:t>ISO 16739, Industry Foundation Class 2X3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over of the National BIM Standard - United States version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443237"/>
            <a:ext cx="2222448" cy="28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736009" y="2766439"/>
            <a:ext cx="1746000" cy="579600"/>
          </a:xfrm>
          <a:prstGeom prst="rect">
            <a:avLst/>
          </a:prstGeom>
          <a:solidFill>
            <a:srgbClr val="8DC0D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 defTabSz="762000" eaLnBrk="0"/>
            <a:r>
              <a:rPr lang="en-US" sz="1200" dirty="0" smtClean="0">
                <a:solidFill>
                  <a:schemeClr val="tx1"/>
                </a:solidFill>
              </a:rPr>
              <a:t>ISO29481 Information Delivery Manual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3" name="Rectangle 2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143073" y="2582600"/>
            <a:ext cx="1745520" cy="440682"/>
          </a:xfrm>
          <a:prstGeom prst="rect">
            <a:avLst/>
          </a:prstGeom>
          <a:solidFill>
            <a:srgbClr val="3491D0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Contract Requirement AIA-E203, G201, G202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157254" y="3146965"/>
            <a:ext cx="1745520" cy="440682"/>
          </a:xfrm>
          <a:prstGeom prst="rect">
            <a:avLst/>
          </a:prstGeom>
          <a:solidFill>
            <a:srgbClr val="3491D0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Typical BIM process map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157254" y="3711330"/>
            <a:ext cx="1745520" cy="440682"/>
          </a:xfrm>
          <a:prstGeom prst="rect">
            <a:avLst/>
          </a:prstGeom>
          <a:solidFill>
            <a:srgbClr val="3491D0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BIM Planning Guide for Facility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wner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157254" y="4371394"/>
            <a:ext cx="1745520" cy="440682"/>
          </a:xfrm>
          <a:prstGeom prst="rect">
            <a:avLst/>
          </a:prstGeom>
          <a:solidFill>
            <a:srgbClr val="3491D0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evelopment Spec Tool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2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908355" y="2766438"/>
            <a:ext cx="1745520" cy="579600"/>
          </a:xfrm>
          <a:prstGeom prst="rect">
            <a:avLst/>
          </a:prstGeom>
          <a:solidFill>
            <a:srgbClr val="5DA7D9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BIM Capability Maturity Model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909549" y="3534776"/>
            <a:ext cx="1745520" cy="904418"/>
          </a:xfrm>
          <a:prstGeom prst="rect">
            <a:avLst/>
          </a:prstGeom>
          <a:solidFill>
            <a:srgbClr val="5DA7D9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Information exchange  XML schema: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COBie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SPV, BEA, QTO,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BPie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HVACie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SPARKie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WSie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2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157254" y="2018235"/>
            <a:ext cx="1745520" cy="440682"/>
          </a:xfrm>
          <a:prstGeom prst="rect">
            <a:avLst/>
          </a:prstGeom>
          <a:solidFill>
            <a:srgbClr val="3491D0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4000" tIns="54000" rIns="54000" bIns="54000" anchor="ctr" anchorCtr="1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BIM Project Execution 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Planning Procedure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36"/>
          <p:cNvSpPr>
            <a:spLocks noChangeArrowheads="1"/>
          </p:cNvSpPr>
          <p:nvPr/>
        </p:nvSpPr>
        <p:spPr bwMode="auto">
          <a:xfrm>
            <a:off x="7157253" y="969964"/>
            <a:ext cx="1731339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C. Deployment Resources</a:t>
            </a:r>
          </a:p>
        </p:txBody>
      </p:sp>
      <p:sp>
        <p:nvSpPr>
          <p:cNvPr id="113" name="Rectangle 36"/>
          <p:cNvSpPr>
            <a:spLocks noChangeArrowheads="1"/>
          </p:cNvSpPr>
          <p:nvPr/>
        </p:nvSpPr>
        <p:spPr bwMode="auto">
          <a:xfrm>
            <a:off x="4914872" y="969964"/>
            <a:ext cx="1731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B. Technical Publications</a:t>
            </a:r>
          </a:p>
        </p:txBody>
      </p:sp>
      <p:sp>
        <p:nvSpPr>
          <p:cNvPr id="114" name="Rectangle 36"/>
          <p:cNvSpPr>
            <a:spLocks noChangeArrowheads="1"/>
          </p:cNvSpPr>
          <p:nvPr/>
        </p:nvSpPr>
        <p:spPr bwMode="auto">
          <a:xfrm>
            <a:off x="2750409" y="969169"/>
            <a:ext cx="1731600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A. Core Standards</a:t>
            </a:r>
          </a:p>
        </p:txBody>
      </p:sp>
    </p:spTree>
    <p:extLst>
      <p:ext uri="{BB962C8B-B14F-4D97-AF65-F5344CB8AC3E}">
        <p14:creationId xmlns:p14="http://schemas.microsoft.com/office/powerpoint/2010/main" val="16194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КЛАССИФИКАЦИИ ДО АТРИБУТОВ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ru-RU" dirty="0" smtClean="0"/>
              <a:t>Иерархический классификатор элементов модели от конструктива и отделки до инженерных систем и мебели</a:t>
            </a:r>
            <a:endParaRPr lang="ru-RU" dirty="0"/>
          </a:p>
          <a:p>
            <a:r>
              <a:rPr lang="ru-RU" dirty="0"/>
              <a:t>Определение </a:t>
            </a:r>
            <a:r>
              <a:rPr lang="en-US" dirty="0" smtClean="0"/>
              <a:t>LOD </a:t>
            </a:r>
            <a:r>
              <a:rPr lang="ru-RU" dirty="0"/>
              <a:t>для каждого элемента модели</a:t>
            </a:r>
          </a:p>
          <a:p>
            <a:r>
              <a:rPr lang="ru-RU" dirty="0" smtClean="0"/>
              <a:t>Формализация результатов моделирования для каждой фазы или конкретного </a:t>
            </a:r>
            <a:r>
              <a:rPr lang="en-US" dirty="0" smtClean="0"/>
              <a:t>BIM Use</a:t>
            </a:r>
            <a:endParaRPr lang="ru-RU" dirty="0" smtClean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dirty="0" smtClean="0"/>
              <a:t>Классификатор структуры элементов модели на базе </a:t>
            </a:r>
            <a:r>
              <a:rPr lang="en-US" dirty="0" err="1" smtClean="0"/>
              <a:t>Uniformat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ru-RU" dirty="0" smtClean="0"/>
              <a:t>Описание атрибутов  для каждого типа элемента модели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ru-RU" dirty="0" smtClean="0"/>
              <a:t>Информационное наполнение атрибутов модели для каждой фазы ЖЦ</a:t>
            </a:r>
          </a:p>
          <a:p>
            <a:r>
              <a:rPr lang="ru-RU" dirty="0" smtClean="0"/>
              <a:t>Общие атрибуты (серийный номер, дата производства, производитель, бар код  и др.)</a:t>
            </a:r>
          </a:p>
          <a:p>
            <a:r>
              <a:rPr lang="ru-RU" dirty="0" smtClean="0"/>
              <a:t>Сервисные и гарантийные атрибуты</a:t>
            </a:r>
          </a:p>
          <a:p>
            <a:r>
              <a:rPr lang="ru-RU" dirty="0" smtClean="0"/>
              <a:t>Специфичные для каждого типа элемента атрибуты (физико-технические характеристики, материалы, эксплуатационные характеристики)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4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ОБУЧЕНИЯ до АКРЕДИТАЦИИ УРОВНЯ </a:t>
            </a:r>
            <a:r>
              <a:rPr lang="ru-RU" dirty="0" smtClean="0"/>
              <a:t>ЗРЕЛОСТИ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ru-RU" dirty="0" smtClean="0"/>
              <a:t>Системы оценки и аккредитации организаций</a:t>
            </a:r>
          </a:p>
          <a:p>
            <a:pPr lvl="1"/>
            <a:r>
              <a:rPr lang="en-US" dirty="0" err="1" smtClean="0"/>
              <a:t>BIMe</a:t>
            </a:r>
            <a:r>
              <a:rPr lang="en-US" dirty="0" smtClean="0"/>
              <a:t> - BIM </a:t>
            </a:r>
            <a:r>
              <a:rPr lang="en-US" dirty="0"/>
              <a:t>Excellence </a:t>
            </a:r>
            <a:r>
              <a:rPr lang="en-US" dirty="0" smtClean="0"/>
              <a:t>bimexcellence.org</a:t>
            </a:r>
          </a:p>
          <a:p>
            <a:pPr lvl="1"/>
            <a:r>
              <a:rPr lang="en-US" dirty="0" smtClean="0"/>
              <a:t>BIM </a:t>
            </a:r>
            <a:r>
              <a:rPr lang="en-US" dirty="0" err="1" smtClean="0"/>
              <a:t>QuickScan</a:t>
            </a:r>
            <a:r>
              <a:rPr lang="en-US" dirty="0"/>
              <a:t> </a:t>
            </a:r>
            <a:r>
              <a:rPr lang="en-US" dirty="0" smtClean="0"/>
              <a:t>bimquickscan.nl</a:t>
            </a:r>
            <a:endParaRPr lang="ru-RU" dirty="0" smtClean="0"/>
          </a:p>
          <a:p>
            <a:pPr lvl="1"/>
            <a:r>
              <a:rPr lang="en-US" dirty="0" smtClean="0"/>
              <a:t>BIM</a:t>
            </a:r>
            <a:r>
              <a:rPr lang="ru-RU" dirty="0" smtClean="0"/>
              <a:t> </a:t>
            </a:r>
            <a:r>
              <a:rPr lang="en-US" dirty="0" smtClean="0"/>
              <a:t>Proficiency</a:t>
            </a:r>
            <a:r>
              <a:rPr lang="ru-RU" dirty="0" smtClean="0"/>
              <a:t> </a:t>
            </a:r>
            <a:r>
              <a:rPr lang="en-US" dirty="0" smtClean="0"/>
              <a:t>Matrix</a:t>
            </a:r>
            <a:r>
              <a:rPr lang="ru-RU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VDC</a:t>
            </a:r>
            <a:r>
              <a:rPr lang="ru-RU" dirty="0" smtClean="0"/>
              <a:t> </a:t>
            </a:r>
            <a:r>
              <a:rPr lang="en-US" dirty="0" smtClean="0"/>
              <a:t>and BIM Scorecard</a:t>
            </a:r>
          </a:p>
          <a:p>
            <a:r>
              <a:rPr lang="ru-RU" dirty="0" smtClean="0"/>
              <a:t>Системы обучения и сертификации специалистов</a:t>
            </a:r>
          </a:p>
          <a:p>
            <a:pPr lvl="1"/>
            <a:r>
              <a:rPr lang="en-US" dirty="0"/>
              <a:t>AGC Certificate of Management-Building Information </a:t>
            </a:r>
            <a:r>
              <a:rPr lang="en-US" dirty="0" smtClean="0"/>
              <a:t>Modeling</a:t>
            </a:r>
            <a:endParaRPr lang="ru-RU" dirty="0" smtClean="0"/>
          </a:p>
          <a:p>
            <a:pPr lvl="1"/>
            <a:r>
              <a:rPr lang="ru-RU" dirty="0" smtClean="0"/>
              <a:t>Сертификация </a:t>
            </a:r>
            <a:r>
              <a:rPr lang="en-US" dirty="0" smtClean="0"/>
              <a:t>ASHRAE </a:t>
            </a:r>
            <a:endParaRPr lang="ru-RU" dirty="0" smtClean="0"/>
          </a:p>
          <a:p>
            <a:pPr lvl="1"/>
            <a:r>
              <a:rPr lang="en-US" dirty="0" smtClean="0"/>
              <a:t>LEED Certification</a:t>
            </a: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dirty="0" smtClean="0"/>
              <a:t>Сертификация организаций и специалистов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The Interactive BIM Capability Maturity </a:t>
            </a:r>
            <a:r>
              <a:rPr lang="en-US" dirty="0" smtClean="0"/>
              <a:t>Model</a:t>
            </a:r>
            <a:endParaRPr lang="en-US" dirty="0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41074"/>
              </p:ext>
            </p:extLst>
          </p:nvPr>
        </p:nvGraphicFramePr>
        <p:xfrm>
          <a:off x="4124326" y="1400176"/>
          <a:ext cx="4767834" cy="334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5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theme/theme1.xml><?xml version="1.0" encoding="utf-8"?>
<a:theme xmlns:a="http://schemas.openxmlformats.org/drawingml/2006/main" name="ДБР общая">
  <a:themeElements>
    <a:clrScheme name="IBS ДБР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535860"/>
      </a:accent1>
      <a:accent2>
        <a:srgbClr val="2C83C0"/>
      </a:accent2>
      <a:accent3>
        <a:srgbClr val="773F9C"/>
      </a:accent3>
      <a:accent4>
        <a:srgbClr val="5AC0A4"/>
      </a:accent4>
      <a:accent5>
        <a:srgbClr val="F19545"/>
      </a:accent5>
      <a:accent6>
        <a:srgbClr val="193B52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83C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2000" tIns="36000" rIns="72000" bIns="36000" numCol="1" spcCol="14288" rtlCol="0" anchor="ctr">
        <a:noAutofit/>
      </a:bodyPr>
      <a:lstStyle>
        <a:defPPr>
          <a:defRPr sz="1000" b="1" dirty="0">
            <a:solidFill>
              <a:schemeClr val="bg1"/>
            </a:solidFill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spAutoFit/>
      </a:bodyPr>
      <a:lstStyle>
        <a:defPPr algn="l">
          <a:buClr>
            <a:schemeClr val="accent2"/>
          </a:buCl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Планета Общая">
  <a:themeElements>
    <a:clrScheme name="IBS ДБР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535860"/>
      </a:accent1>
      <a:accent2>
        <a:srgbClr val="2C83C0"/>
      </a:accent2>
      <a:accent3>
        <a:srgbClr val="773F9C"/>
      </a:accent3>
      <a:accent4>
        <a:srgbClr val="5AC0A4"/>
      </a:accent4>
      <a:accent5>
        <a:srgbClr val="F19545"/>
      </a:accent5>
      <a:accent6>
        <a:srgbClr val="193B52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83C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2000" tIns="36000" rIns="72000" bIns="36000" numCol="1" spcCol="14288" rtlCol="0" anchor="ctr">
        <a:noAutofit/>
      </a:bodyPr>
      <a:lstStyle>
        <a:defPPr>
          <a:defRPr sz="1000" b="1" dirty="0">
            <a:solidFill>
              <a:schemeClr val="bg1"/>
            </a:solidFill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spAutoFit/>
      </a:bodyPr>
      <a:lstStyle>
        <a:defPPr algn="l">
          <a:buClr>
            <a:schemeClr val="accent2"/>
          </a:buCl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Планета. Бюджетирование">
  <a:themeElements>
    <a:clrScheme name="IBS ДБР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535860"/>
      </a:accent1>
      <a:accent2>
        <a:srgbClr val="2C83C0"/>
      </a:accent2>
      <a:accent3>
        <a:srgbClr val="773F9C"/>
      </a:accent3>
      <a:accent4>
        <a:srgbClr val="5AC0A4"/>
      </a:accent4>
      <a:accent5>
        <a:srgbClr val="F19545"/>
      </a:accent5>
      <a:accent6>
        <a:srgbClr val="193B52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83C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2000" tIns="36000" rIns="72000" bIns="36000" numCol="1" spcCol="14288" rtlCol="0" anchor="ctr">
        <a:noAutofit/>
      </a:bodyPr>
      <a:lstStyle>
        <a:defPPr>
          <a:defRPr sz="1000" b="1" dirty="0">
            <a:solidFill>
              <a:schemeClr val="bg1"/>
            </a:solidFill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spAutoFit/>
      </a:bodyPr>
      <a:lstStyle>
        <a:defPPr algn="l">
          <a:buClr>
            <a:schemeClr val="accent2"/>
          </a:buCl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Планета. Аналитика">
  <a:themeElements>
    <a:clrScheme name="IBS ДБР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535860"/>
      </a:accent1>
      <a:accent2>
        <a:srgbClr val="2C83C0"/>
      </a:accent2>
      <a:accent3>
        <a:srgbClr val="773F9C"/>
      </a:accent3>
      <a:accent4>
        <a:srgbClr val="5AC0A4"/>
      </a:accent4>
      <a:accent5>
        <a:srgbClr val="F19545"/>
      </a:accent5>
      <a:accent6>
        <a:srgbClr val="193B52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83C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2000" tIns="36000" rIns="72000" bIns="36000" numCol="1" spcCol="14288" rtlCol="0" anchor="ctr">
        <a:noAutofit/>
      </a:bodyPr>
      <a:lstStyle>
        <a:defPPr>
          <a:defRPr sz="1000" b="1" dirty="0">
            <a:solidFill>
              <a:schemeClr val="bg1"/>
            </a:solidFill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spAutoFit/>
      </a:bodyPr>
      <a:lstStyle>
        <a:defPPr algn="l">
          <a:buClr>
            <a:schemeClr val="accent2"/>
          </a:buCl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IBS Паспортизация ">
  <a:themeElements>
    <a:clrScheme name="IBS ДБР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535860"/>
      </a:accent1>
      <a:accent2>
        <a:srgbClr val="2C83C0"/>
      </a:accent2>
      <a:accent3>
        <a:srgbClr val="773F9C"/>
      </a:accent3>
      <a:accent4>
        <a:srgbClr val="5AC0A4"/>
      </a:accent4>
      <a:accent5>
        <a:srgbClr val="F19545"/>
      </a:accent5>
      <a:accent6>
        <a:srgbClr val="193B52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83C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2000" tIns="36000" rIns="72000" bIns="36000" numCol="1" spcCol="14288" rtlCol="0" anchor="ctr">
        <a:noAutofit/>
      </a:bodyPr>
      <a:lstStyle>
        <a:defPPr>
          <a:defRPr sz="1000" b="1" dirty="0">
            <a:solidFill>
              <a:schemeClr val="bg1"/>
            </a:solidFill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spAutoFit/>
      </a:bodyPr>
      <a:lstStyle>
        <a:defPPr algn="l">
          <a:buClr>
            <a:schemeClr val="accent2"/>
          </a:buClr>
          <a:defRPr sz="1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108942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0183" tIns="40183" rIns="40183" bIns="40183" numCol="1" spcCol="38100" rtlCol="0" anchor="ctr">
        <a:spAutoFit/>
      </a:bodyPr>
      <a:lstStyle>
        <a:defPPr marL="0" marR="0" indent="0" algn="ctr" defTabSz="108942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19095</TotalTime>
  <Words>574</Words>
  <Application>Microsoft Office PowerPoint</Application>
  <PresentationFormat>Экран (16:9)</PresentationFormat>
  <Paragraphs>136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ДБР общая</vt:lpstr>
      <vt:lpstr>Планета Общая</vt:lpstr>
      <vt:lpstr>Планета. Бюджетирование</vt:lpstr>
      <vt:lpstr>Планета. Аналитика</vt:lpstr>
      <vt:lpstr>IBS Паспортизация </vt:lpstr>
      <vt:lpstr>Потребности в СТАНДАРТИЗАЦИИ BIM: от информационного обмена до уровней зрелости</vt:lpstr>
      <vt:lpstr>содержание</vt:lpstr>
      <vt:lpstr>Ожидания пользователей ОТ BIM</vt:lpstr>
      <vt:lpstr>Проблемы обмена в цифровой среде</vt:lpstr>
      <vt:lpstr>Зарубежный опыт СТАНДАРТИЗАЦИИ и ВНЕДРЕНИЯ BIM</vt:lpstr>
      <vt:lpstr>Элементы успеха внедрения BIM В США</vt:lpstr>
      <vt:lpstr>ОТ СтандартОВ К ИНСТРУМЕНТАМ</vt:lpstr>
      <vt:lpstr>ОТ КЛАССИФИКАЦИИ ДО АТРИБУТОВ</vt:lpstr>
      <vt:lpstr>ОТ ОБУЧЕНИЯ до АКРЕДИТАЦИИ УРОВНЯ ЗРЕЛОСТИ</vt:lpstr>
      <vt:lpstr>предложения и ИНИЦИАТИВЫ</vt:lpstr>
      <vt:lpstr>BIM ПЛАТФОРМА ЦИФРОВЫХ ДВОЙНИКОВ</vt:lpstr>
      <vt:lpstr>Что МОЖНО СДЕЛАТЬ УЖЕ СЕГОДНЯ</vt:lpstr>
      <vt:lpstr>Потребности в СТАНДАРТИЗАЦИИ BIM: от информационного обмена до уровней зрелости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Слышкин Василий Витальевич</dc:creator>
  <cp:lastModifiedBy>Слышкин Василий Витальевич</cp:lastModifiedBy>
  <cp:revision>1438</cp:revision>
  <cp:lastPrinted>2017-08-15T06:16:03Z</cp:lastPrinted>
  <dcterms:modified xsi:type="dcterms:W3CDTF">2018-02-21T06:38:49Z</dcterms:modified>
</cp:coreProperties>
</file>