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86" r:id="rId3"/>
    <p:sldMasterId id="2147483752" r:id="rId4"/>
    <p:sldMasterId id="2147483954" r:id="rId5"/>
    <p:sldMasterId id="2147483756" r:id="rId6"/>
  </p:sldMasterIdLst>
  <p:notesMasterIdLst>
    <p:notesMasterId r:id="rId29"/>
  </p:notesMasterIdLst>
  <p:sldIdLst>
    <p:sldId id="289" r:id="rId7"/>
    <p:sldId id="257" r:id="rId8"/>
    <p:sldId id="258" r:id="rId9"/>
    <p:sldId id="259" r:id="rId10"/>
    <p:sldId id="293" r:id="rId11"/>
    <p:sldId id="292" r:id="rId12"/>
    <p:sldId id="295" r:id="rId13"/>
    <p:sldId id="261" r:id="rId14"/>
    <p:sldId id="262" r:id="rId15"/>
    <p:sldId id="267" r:id="rId16"/>
    <p:sldId id="268" r:id="rId17"/>
    <p:sldId id="284" r:id="rId18"/>
    <p:sldId id="285" r:id="rId19"/>
    <p:sldId id="283" r:id="rId20"/>
    <p:sldId id="272" r:id="rId21"/>
    <p:sldId id="294" r:id="rId22"/>
    <p:sldId id="280" r:id="rId23"/>
    <p:sldId id="288" r:id="rId24"/>
    <p:sldId id="282" r:id="rId25"/>
    <p:sldId id="277" r:id="rId26"/>
    <p:sldId id="279" r:id="rId27"/>
    <p:sldId id="278" r:id="rId2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A9C653"/>
    <a:srgbClr val="118ECE"/>
    <a:srgbClr val="F8E43C"/>
    <a:srgbClr val="0C91C0"/>
    <a:srgbClr val="0C93C6"/>
    <a:srgbClr val="5FC1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ABE4BB6-E0BD-4BE3-BFAB-C1D376903A76}">
  <a:tblStyle styleId="{3ABE4BB6-E0BD-4BE3-BFAB-C1D376903A76}" styleName="Table_0"/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81675" autoAdjust="0"/>
  </p:normalViewPr>
  <p:slideViewPr>
    <p:cSldViewPr snapToGrid="0">
      <p:cViewPr varScale="1">
        <p:scale>
          <a:sx n="74" d="100"/>
          <a:sy n="74" d="100"/>
        </p:scale>
        <p:origin x="108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>
                <a:uFillTx/>
              </a:defRPr>
            </a:lvl1pPr>
            <a:lvl2pPr lvl="1">
              <a:spcBef>
                <a:spcPts val="0"/>
              </a:spcBef>
              <a:defRPr sz="1100">
                <a:uFillTx/>
              </a:defRPr>
            </a:lvl2pPr>
            <a:lvl3pPr lvl="2">
              <a:spcBef>
                <a:spcPts val="0"/>
              </a:spcBef>
              <a:defRPr sz="1100">
                <a:uFillTx/>
              </a:defRPr>
            </a:lvl3pPr>
            <a:lvl4pPr lvl="3">
              <a:spcBef>
                <a:spcPts val="0"/>
              </a:spcBef>
              <a:defRPr sz="1100">
                <a:uFillTx/>
              </a:defRPr>
            </a:lvl4pPr>
            <a:lvl5pPr lvl="4">
              <a:spcBef>
                <a:spcPts val="0"/>
              </a:spcBef>
              <a:defRPr sz="1100">
                <a:uFillTx/>
              </a:defRPr>
            </a:lvl5pPr>
            <a:lvl6pPr lvl="5">
              <a:spcBef>
                <a:spcPts val="0"/>
              </a:spcBef>
              <a:defRPr sz="1100">
                <a:uFillTx/>
              </a:defRPr>
            </a:lvl6pPr>
            <a:lvl7pPr lvl="6">
              <a:spcBef>
                <a:spcPts val="0"/>
              </a:spcBef>
              <a:defRPr sz="1100">
                <a:uFillTx/>
              </a:defRPr>
            </a:lvl7pPr>
            <a:lvl8pPr lvl="7">
              <a:spcBef>
                <a:spcPts val="0"/>
              </a:spcBef>
              <a:defRPr sz="1100">
                <a:uFillTx/>
              </a:defRPr>
            </a:lvl8pPr>
            <a:lvl9pPr lvl="8">
              <a:spcBef>
                <a:spcPts val="0"/>
              </a:spcBef>
              <a:defRPr sz="1100">
                <a:uFillTx/>
              </a:defRPr>
            </a:lvl9pPr>
          </a:lstStyle>
          <a:p>
            <a:endParaRPr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9386402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 noRot="1" noChangeAspect="1"/>
          </p:cNvSpPr>
          <p:nvPr>
            <p:ph type="sldImg" idx="2"/>
          </p:nvPr>
        </p:nvSpPr>
        <p:spPr>
          <a:xfrm>
            <a:off x="2671763" y="511175"/>
            <a:ext cx="4529137" cy="25479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987269" y="3228895"/>
            <a:ext cx="7898129" cy="3058954"/>
          </a:xfrm>
          <a:prstGeom prst="rect">
            <a:avLst/>
          </a:prstGeom>
        </p:spPr>
        <p:txBody>
          <a:bodyPr lIns="91079" tIns="91079" rIns="91079" bIns="91079" anchor="t" anchorCtr="0">
            <a:noAutofit/>
          </a:bodyPr>
          <a:lstStyle/>
          <a:p>
            <a:endParaRPr dirty="0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0075115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6610763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4091073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4719617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9197195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345323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0565333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3738936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hape 35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  <p:sp>
        <p:nvSpPr>
          <p:cNvPr id="19459" name="Shape 36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2148302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82625"/>
            <a:ext cx="6061075" cy="34099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19783"/>
            <a:ext cx="5486400" cy="4092426"/>
          </a:xfrm>
          <a:prstGeom prst="rect">
            <a:avLst/>
          </a:prstGeom>
        </p:spPr>
        <p:txBody>
          <a:bodyPr lIns="91120" tIns="91120" rIns="91120" bIns="91120" anchor="t" anchorCtr="0">
            <a:noAutofit/>
          </a:bodyPr>
          <a:lstStyle/>
          <a:p>
            <a:endParaRPr dirty="0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328511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headEnd/>
            <a:tailEnd/>
          </a:ln>
        </p:spPr>
      </p:sp>
      <p:sp>
        <p:nvSpPr>
          <p:cNvPr id="30723" name="Заметки 2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endParaRPr lang="ru-RU" sz="1100" dirty="0" smtClean="0"/>
          </a:p>
        </p:txBody>
      </p:sp>
    </p:spTree>
    <p:extLst>
      <p:ext uri="{BB962C8B-B14F-4D97-AF65-F5344CB8AC3E}">
        <p14:creationId xmlns:p14="http://schemas.microsoft.com/office/powerpoint/2010/main" val="323316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144307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3342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0605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hape 35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2671763" y="511175"/>
            <a:ext cx="4529137" cy="2547938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0 w 120000"/>
              <a:gd name="T11" fmla="*/ 0 h 120000"/>
              <a:gd name="T12" fmla="*/ 120000 w 120000"/>
              <a:gd name="T13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</p:spPr>
      </p:sp>
      <p:sp>
        <p:nvSpPr>
          <p:cNvPr id="44035" name="Shape 36"/>
          <p:cNvSpPr txBox="1">
            <a:spLocks noGrp="1"/>
          </p:cNvSpPr>
          <p:nvPr>
            <p:ph type="body" idx="1"/>
          </p:nvPr>
        </p:nvSpPr>
        <p:spPr bwMode="auto">
          <a:xfrm>
            <a:off x="987425" y="3228975"/>
            <a:ext cx="7897813" cy="3059113"/>
          </a:xfrm>
          <a:noFill/>
        </p:spPr>
        <p:txBody>
          <a:bodyPr vert="horz" wrap="square" lIns="91079" tIns="91079" rIns="91079" bIns="91079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 smtClean="0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1980772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7024212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lang="ru-RU" dirty="0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861279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054071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hape 35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404813" y="687388"/>
            <a:ext cx="6108700" cy="3435350"/>
          </a:xfrm>
          <a:noFill/>
        </p:spPr>
      </p:sp>
      <p:sp>
        <p:nvSpPr>
          <p:cNvPr id="19459" name="Shape 36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5080157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hape 35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</p:spPr>
      </p:sp>
      <p:sp>
        <p:nvSpPr>
          <p:cNvPr id="19459" name="Shape 36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7589272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>
            <a:spLocks noGrp="1" noRot="1" noChangeAspect="1"/>
          </p:cNvSpPr>
          <p:nvPr>
            <p:ph type="sldImg" idx="2"/>
          </p:nvPr>
        </p:nvSpPr>
        <p:spPr>
          <a:xfrm>
            <a:off x="2671763" y="511175"/>
            <a:ext cx="4529137" cy="25479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0" name="Shape 320"/>
          <p:cNvSpPr txBox="1">
            <a:spLocks noGrp="1"/>
          </p:cNvSpPr>
          <p:nvPr>
            <p:ph type="body" idx="1"/>
          </p:nvPr>
        </p:nvSpPr>
        <p:spPr>
          <a:xfrm>
            <a:off x="987269" y="3228894"/>
            <a:ext cx="7898129" cy="3058953"/>
          </a:xfrm>
          <a:prstGeom prst="rect">
            <a:avLst/>
          </a:prstGeom>
          <a:noFill/>
          <a:ln>
            <a:noFill/>
          </a:ln>
        </p:spPr>
        <p:txBody>
          <a:bodyPr lIns="91075" tIns="91075" rIns="91075" bIns="910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100" b="0" i="0" u="none" strike="noStrike" cap="none">
              <a:solidFill>
                <a:schemeClr val="dk1"/>
              </a:solidFill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164856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>
            <a:spLocks noGrp="1" noRot="1" noChangeAspect="1"/>
          </p:cNvSpPr>
          <p:nvPr>
            <p:ph type="sldImg" idx="2"/>
          </p:nvPr>
        </p:nvSpPr>
        <p:spPr>
          <a:xfrm>
            <a:off x="2671763" y="511175"/>
            <a:ext cx="4529137" cy="25479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8" name="Shape 338"/>
          <p:cNvSpPr txBox="1">
            <a:spLocks noGrp="1"/>
          </p:cNvSpPr>
          <p:nvPr>
            <p:ph type="body" idx="1"/>
          </p:nvPr>
        </p:nvSpPr>
        <p:spPr>
          <a:xfrm>
            <a:off x="987269" y="3228894"/>
            <a:ext cx="7898129" cy="3058953"/>
          </a:xfrm>
          <a:prstGeom prst="rect">
            <a:avLst/>
          </a:prstGeom>
          <a:noFill/>
          <a:ln>
            <a:noFill/>
          </a:ln>
        </p:spPr>
        <p:txBody>
          <a:bodyPr lIns="91075" tIns="91075" rIns="91075" bIns="910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" sz="1100" b="0" i="0" u="none" strike="noStrike" cap="none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56306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>
                <a:uFillTx/>
              </a:defRPr>
            </a:lvl1pPr>
            <a:lvl2pPr lvl="1">
              <a:spcBef>
                <a:spcPts val="0"/>
              </a:spcBef>
              <a:defRPr>
                <a:uFillTx/>
              </a:defRPr>
            </a:lvl2pPr>
            <a:lvl3pPr lvl="2">
              <a:spcBef>
                <a:spcPts val="0"/>
              </a:spcBef>
              <a:defRPr>
                <a:uFillTx/>
              </a:defRPr>
            </a:lvl3pPr>
            <a:lvl4pPr lvl="3">
              <a:spcBef>
                <a:spcPts val="0"/>
              </a:spcBef>
              <a:defRPr>
                <a:uFillTx/>
              </a:defRPr>
            </a:lvl4pPr>
            <a:lvl5pPr lvl="4">
              <a:spcBef>
                <a:spcPts val="0"/>
              </a:spcBef>
              <a:defRPr>
                <a:uFillTx/>
              </a:defRPr>
            </a:lvl5pPr>
            <a:lvl6pPr lvl="5">
              <a:spcBef>
                <a:spcPts val="0"/>
              </a:spcBef>
              <a:defRPr>
                <a:uFillTx/>
              </a:defRPr>
            </a:lvl6pPr>
            <a:lvl7pPr lvl="6">
              <a:spcBef>
                <a:spcPts val="0"/>
              </a:spcBef>
              <a:defRPr>
                <a:uFillTx/>
              </a:defRPr>
            </a:lvl7pPr>
            <a:lvl8pPr lvl="7">
              <a:spcBef>
                <a:spcPts val="0"/>
              </a:spcBef>
              <a:defRPr>
                <a:uFillTx/>
              </a:defRPr>
            </a:lvl8pPr>
            <a:lvl9pPr lvl="8">
              <a:spcBef>
                <a:spcPts val="0"/>
              </a:spcBef>
              <a:defRPr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>
                <a:uFillTx/>
              </a:defRPr>
            </a:lvl1pPr>
            <a:lvl2pPr lvl="1">
              <a:spcBef>
                <a:spcPts val="0"/>
              </a:spcBef>
              <a:defRPr>
                <a:uFillTx/>
              </a:defRPr>
            </a:lvl2pPr>
            <a:lvl3pPr lvl="2">
              <a:spcBef>
                <a:spcPts val="0"/>
              </a:spcBef>
              <a:defRPr>
                <a:uFillTx/>
              </a:defRPr>
            </a:lvl3pPr>
            <a:lvl4pPr lvl="3">
              <a:spcBef>
                <a:spcPts val="0"/>
              </a:spcBef>
              <a:defRPr>
                <a:uFillTx/>
              </a:defRPr>
            </a:lvl4pPr>
            <a:lvl5pPr lvl="4">
              <a:spcBef>
                <a:spcPts val="0"/>
              </a:spcBef>
              <a:defRPr>
                <a:uFillTx/>
              </a:defRPr>
            </a:lvl5pPr>
            <a:lvl6pPr lvl="5">
              <a:spcBef>
                <a:spcPts val="0"/>
              </a:spcBef>
              <a:defRPr>
                <a:uFillTx/>
              </a:defRPr>
            </a:lvl6pPr>
            <a:lvl7pPr lvl="6">
              <a:spcBef>
                <a:spcPts val="0"/>
              </a:spcBef>
              <a:defRPr>
                <a:uFillTx/>
              </a:defRPr>
            </a:lvl7pPr>
            <a:lvl8pPr lvl="7">
              <a:spcBef>
                <a:spcPts val="0"/>
              </a:spcBef>
              <a:defRPr>
                <a:uFillTx/>
              </a:defRPr>
            </a:lvl8pPr>
            <a:lvl9pPr lvl="8">
              <a:spcBef>
                <a:spcPts val="0"/>
              </a:spcBef>
              <a:defRPr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>
                <a:uFillTx/>
              </a:rPr>
              <a:t>‹#›</a:t>
            </a:fld>
            <a:endParaRPr lang="ru">
              <a:uFillTx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uFillTx/>
              </a:rPr>
              <a:t>Образец заголовка</a:t>
            </a:r>
            <a:endParaRPr lang="ru-RU">
              <a:uFillTx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>
                <a:uFillTx/>
              </a:rPr>
              <a:t>Образец текста</a:t>
            </a:r>
          </a:p>
          <a:p>
            <a:pPr lvl="1"/>
            <a:r>
              <a:rPr lang="ru-RU" smtClean="0">
                <a:uFillTx/>
              </a:rPr>
              <a:t>Второй уровень</a:t>
            </a:r>
          </a:p>
          <a:p>
            <a:pPr lvl="2"/>
            <a:r>
              <a:rPr lang="ru-RU" smtClean="0">
                <a:uFillTx/>
              </a:rPr>
              <a:t>Третий уровень</a:t>
            </a:r>
          </a:p>
          <a:p>
            <a:pPr lvl="3"/>
            <a:r>
              <a:rPr lang="ru-RU" smtClean="0">
                <a:uFillTx/>
              </a:rPr>
              <a:t>Четвертый уровень</a:t>
            </a:r>
          </a:p>
          <a:p>
            <a:pPr lvl="4"/>
            <a:r>
              <a:rPr lang="ru-RU" smtClean="0">
                <a:uFillTx/>
              </a:rPr>
              <a:t>Пятый уровень</a:t>
            </a:r>
            <a:endParaRPr lang="ru-RU">
              <a:uFillTx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uFillTx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uFillTx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ru" smtClean="0">
                <a:uFillTx/>
              </a:rPr>
              <a:pPr>
                <a:spcBef>
                  <a:spcPts val="0"/>
                </a:spcBef>
                <a:buNone/>
              </a:pPr>
              <a:t>‹#›</a:t>
            </a:fld>
            <a:endParaRPr lang="ru">
              <a:uFillTx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9"/>
          </a:xfrm>
        </p:spPr>
        <p:txBody>
          <a:bodyPr/>
          <a:lstStyle/>
          <a:p>
            <a:r>
              <a:rPr lang="ru-RU" smtClean="0">
                <a:uFillTx/>
              </a:rPr>
              <a:t>Образец заголовка</a:t>
            </a:r>
            <a:endParaRPr lang="ru-RU">
              <a:uFillTx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r>
              <a:rPr lang="ru-RU" smtClean="0">
                <a:uFillTx/>
              </a:rPr>
              <a:t>Образец подзаголовка</a:t>
            </a:r>
            <a:endParaRPr lang="ru-RU">
              <a:uFillTx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  <a:uFillTx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  <a:uFillTx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ru" smtClean="0">
                <a:solidFill>
                  <a:srgbClr val="000000">
                    <a:tint val="75000"/>
                  </a:srgbClr>
                </a:solidFill>
                <a:uFillTx/>
              </a:rPr>
              <a:pPr/>
              <a:t>‹#›</a:t>
            </a:fld>
            <a:endParaRPr lang="ru">
              <a:solidFill>
                <a:srgbClr val="000000">
                  <a:tint val="75000"/>
                </a:srgbClr>
              </a:solidFill>
              <a:uFillTx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uFillTx/>
              </a:rPr>
              <a:t>Образец заголовка</a:t>
            </a:r>
            <a:endParaRPr lang="ru-RU">
              <a:uFillTx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>
                <a:uFillTx/>
              </a:rPr>
              <a:t>Образец текста</a:t>
            </a:r>
          </a:p>
          <a:p>
            <a:pPr lvl="1"/>
            <a:r>
              <a:rPr lang="ru-RU" smtClean="0">
                <a:uFillTx/>
              </a:rPr>
              <a:t>Второй уровень</a:t>
            </a:r>
          </a:p>
          <a:p>
            <a:pPr lvl="2"/>
            <a:r>
              <a:rPr lang="ru-RU" smtClean="0">
                <a:uFillTx/>
              </a:rPr>
              <a:t>Третий уровень</a:t>
            </a:r>
          </a:p>
          <a:p>
            <a:pPr lvl="3"/>
            <a:r>
              <a:rPr lang="ru-RU" smtClean="0">
                <a:uFillTx/>
              </a:rPr>
              <a:t>Четвертый уровень</a:t>
            </a:r>
          </a:p>
          <a:p>
            <a:pPr lvl="4"/>
            <a:r>
              <a:rPr lang="ru-RU" smtClean="0">
                <a:uFillTx/>
              </a:rPr>
              <a:t>Пятый уровень</a:t>
            </a:r>
            <a:endParaRPr lang="ru-RU">
              <a:uFillTx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  <a:uFillTx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  <a:uFillTx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ru" smtClean="0">
                <a:solidFill>
                  <a:srgbClr val="000000">
                    <a:tint val="75000"/>
                  </a:srgbClr>
                </a:solidFill>
                <a:uFillTx/>
              </a:rPr>
              <a:pPr/>
              <a:t>‹#›</a:t>
            </a:fld>
            <a:endParaRPr lang="ru">
              <a:solidFill>
                <a:srgbClr val="000000">
                  <a:tint val="75000"/>
                </a:srgbClr>
              </a:solidFill>
              <a:uFillTx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>
                <a:uFillTx/>
              </a:defRPr>
            </a:lvl1pPr>
          </a:lstStyle>
          <a:p>
            <a:r>
              <a:rPr lang="ru-RU" smtClean="0">
                <a:uFillTx/>
              </a:rPr>
              <a:t>Образец заголовка</a:t>
            </a:r>
            <a:endParaRPr lang="ru-RU">
              <a:uFillTx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uFillTx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pPr lvl="0"/>
            <a:r>
              <a:rPr lang="ru-RU" smtClean="0">
                <a:uFillTx/>
              </a:rPr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  <a:uFillTx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  <a:uFillTx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ru" smtClean="0">
                <a:solidFill>
                  <a:srgbClr val="000000">
                    <a:tint val="75000"/>
                  </a:srgbClr>
                </a:solidFill>
                <a:uFillTx/>
              </a:rPr>
              <a:pPr/>
              <a:t>‹#›</a:t>
            </a:fld>
            <a:endParaRPr lang="ru">
              <a:solidFill>
                <a:srgbClr val="000000">
                  <a:tint val="75000"/>
                </a:srgbClr>
              </a:solidFill>
              <a:uFillTx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uFillTx/>
              </a:rPr>
              <a:t>Образец заголовка</a:t>
            </a:r>
            <a:endParaRPr lang="ru-RU">
              <a:uFillTx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>
                <a:uFillTx/>
              </a:defRPr>
            </a:lvl1pPr>
            <a:lvl2pPr>
              <a:defRPr sz="2400">
                <a:uFillTx/>
              </a:defRPr>
            </a:lvl2pPr>
            <a:lvl3pPr>
              <a:defRPr sz="2000">
                <a:uFillTx/>
              </a:defRPr>
            </a:lvl3pPr>
            <a:lvl4pPr>
              <a:defRPr sz="1800">
                <a:uFillTx/>
              </a:defRPr>
            </a:lvl4pPr>
            <a:lvl5pPr>
              <a:defRPr sz="1800">
                <a:uFillTx/>
              </a:defRPr>
            </a:lvl5pPr>
            <a:lvl6pPr>
              <a:defRPr sz="1800">
                <a:uFillTx/>
              </a:defRPr>
            </a:lvl6pPr>
            <a:lvl7pPr>
              <a:defRPr sz="1800">
                <a:uFillTx/>
              </a:defRPr>
            </a:lvl7pPr>
            <a:lvl8pPr>
              <a:defRPr sz="1800">
                <a:uFillTx/>
              </a:defRPr>
            </a:lvl8pPr>
            <a:lvl9pPr>
              <a:defRPr sz="1800">
                <a:uFillTx/>
              </a:defRPr>
            </a:lvl9pPr>
          </a:lstStyle>
          <a:p>
            <a:pPr lvl="0"/>
            <a:r>
              <a:rPr lang="ru-RU" smtClean="0">
                <a:uFillTx/>
              </a:rPr>
              <a:t>Образец текста</a:t>
            </a:r>
          </a:p>
          <a:p>
            <a:pPr lvl="1"/>
            <a:r>
              <a:rPr lang="ru-RU" smtClean="0">
                <a:uFillTx/>
              </a:rPr>
              <a:t>Второй уровень</a:t>
            </a:r>
          </a:p>
          <a:p>
            <a:pPr lvl="2"/>
            <a:r>
              <a:rPr lang="ru-RU" smtClean="0">
                <a:uFillTx/>
              </a:rPr>
              <a:t>Третий уровень</a:t>
            </a:r>
          </a:p>
          <a:p>
            <a:pPr lvl="3"/>
            <a:r>
              <a:rPr lang="ru-RU" smtClean="0">
                <a:uFillTx/>
              </a:rPr>
              <a:t>Четвертый уровень</a:t>
            </a:r>
          </a:p>
          <a:p>
            <a:pPr lvl="4"/>
            <a:r>
              <a:rPr lang="ru-RU" smtClean="0">
                <a:uFillTx/>
              </a:rPr>
              <a:t>Пятый уровень</a:t>
            </a:r>
            <a:endParaRPr lang="ru-RU">
              <a:uFillTx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>
                <a:uFillTx/>
              </a:defRPr>
            </a:lvl1pPr>
            <a:lvl2pPr>
              <a:defRPr sz="2400">
                <a:uFillTx/>
              </a:defRPr>
            </a:lvl2pPr>
            <a:lvl3pPr>
              <a:defRPr sz="2000">
                <a:uFillTx/>
              </a:defRPr>
            </a:lvl3pPr>
            <a:lvl4pPr>
              <a:defRPr sz="1800">
                <a:uFillTx/>
              </a:defRPr>
            </a:lvl4pPr>
            <a:lvl5pPr>
              <a:defRPr sz="1800">
                <a:uFillTx/>
              </a:defRPr>
            </a:lvl5pPr>
            <a:lvl6pPr>
              <a:defRPr sz="1800">
                <a:uFillTx/>
              </a:defRPr>
            </a:lvl6pPr>
            <a:lvl7pPr>
              <a:defRPr sz="1800">
                <a:uFillTx/>
              </a:defRPr>
            </a:lvl7pPr>
            <a:lvl8pPr>
              <a:defRPr sz="1800">
                <a:uFillTx/>
              </a:defRPr>
            </a:lvl8pPr>
            <a:lvl9pPr>
              <a:defRPr sz="1800">
                <a:uFillTx/>
              </a:defRPr>
            </a:lvl9pPr>
          </a:lstStyle>
          <a:p>
            <a:pPr lvl="0"/>
            <a:r>
              <a:rPr lang="ru-RU" smtClean="0">
                <a:uFillTx/>
              </a:rPr>
              <a:t>Образец текста</a:t>
            </a:r>
          </a:p>
          <a:p>
            <a:pPr lvl="1"/>
            <a:r>
              <a:rPr lang="ru-RU" smtClean="0">
                <a:uFillTx/>
              </a:rPr>
              <a:t>Второй уровень</a:t>
            </a:r>
          </a:p>
          <a:p>
            <a:pPr lvl="2"/>
            <a:r>
              <a:rPr lang="ru-RU" smtClean="0">
                <a:uFillTx/>
              </a:rPr>
              <a:t>Третий уровень</a:t>
            </a:r>
          </a:p>
          <a:p>
            <a:pPr lvl="3"/>
            <a:r>
              <a:rPr lang="ru-RU" smtClean="0">
                <a:uFillTx/>
              </a:rPr>
              <a:t>Четвертый уровень</a:t>
            </a:r>
          </a:p>
          <a:p>
            <a:pPr lvl="4"/>
            <a:r>
              <a:rPr lang="ru-RU" smtClean="0">
                <a:uFillTx/>
              </a:rPr>
              <a:t>Пятый уровень</a:t>
            </a:r>
            <a:endParaRPr lang="ru-RU">
              <a:uFillTx/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  <a:uFillTx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  <a:uFillTx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ru" smtClean="0">
                <a:solidFill>
                  <a:srgbClr val="000000">
                    <a:tint val="75000"/>
                  </a:srgbClr>
                </a:solidFill>
                <a:uFillTx/>
              </a:rPr>
              <a:pPr/>
              <a:t>‹#›</a:t>
            </a:fld>
            <a:endParaRPr lang="ru">
              <a:solidFill>
                <a:srgbClr val="000000">
                  <a:tint val="75000"/>
                </a:srgbClr>
              </a:solidFill>
              <a:uFillTx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>
                <a:uFillTx/>
              </a:defRPr>
            </a:lvl1pPr>
          </a:lstStyle>
          <a:p>
            <a:r>
              <a:rPr lang="ru-RU" smtClean="0">
                <a:uFillTx/>
              </a:rPr>
              <a:t>Образец заголовка</a:t>
            </a:r>
            <a:endParaRPr lang="ru-RU">
              <a:uFillTx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>
                <a:uFillTx/>
              </a:defRPr>
            </a:lvl1pPr>
            <a:lvl2pPr marL="457200" indent="0">
              <a:buNone/>
              <a:defRPr sz="2000" b="1">
                <a:uFillTx/>
              </a:defRPr>
            </a:lvl2pPr>
            <a:lvl3pPr marL="914400" indent="0">
              <a:buNone/>
              <a:defRPr sz="1800" b="1">
                <a:uFillTx/>
              </a:defRPr>
            </a:lvl3pPr>
            <a:lvl4pPr marL="1371600" indent="0">
              <a:buNone/>
              <a:defRPr sz="1600" b="1">
                <a:uFillTx/>
              </a:defRPr>
            </a:lvl4pPr>
            <a:lvl5pPr marL="1828800" indent="0">
              <a:buNone/>
              <a:defRPr sz="1600" b="1">
                <a:uFillTx/>
              </a:defRPr>
            </a:lvl5pPr>
            <a:lvl6pPr marL="2286000" indent="0">
              <a:buNone/>
              <a:defRPr sz="1600" b="1">
                <a:uFillTx/>
              </a:defRPr>
            </a:lvl6pPr>
            <a:lvl7pPr marL="2743200" indent="0">
              <a:buNone/>
              <a:defRPr sz="1600" b="1">
                <a:uFillTx/>
              </a:defRPr>
            </a:lvl7pPr>
            <a:lvl8pPr marL="3200400" indent="0">
              <a:buNone/>
              <a:defRPr sz="1600" b="1">
                <a:uFillTx/>
              </a:defRPr>
            </a:lvl8pPr>
            <a:lvl9pPr marL="3657600" indent="0">
              <a:buNone/>
              <a:defRPr sz="1600" b="1">
                <a:uFillTx/>
              </a:defRPr>
            </a:lvl9pPr>
          </a:lstStyle>
          <a:p>
            <a:pPr lvl="0"/>
            <a:r>
              <a:rPr lang="ru-RU" smtClean="0">
                <a:uFillTx/>
              </a:rPr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>
                <a:uFillTx/>
              </a:defRPr>
            </a:lvl1pPr>
            <a:lvl2pPr>
              <a:defRPr sz="2000">
                <a:uFillTx/>
              </a:defRPr>
            </a:lvl2pPr>
            <a:lvl3pPr>
              <a:defRPr sz="1800">
                <a:uFillTx/>
              </a:defRPr>
            </a:lvl3pPr>
            <a:lvl4pPr>
              <a:defRPr sz="1600">
                <a:uFillTx/>
              </a:defRPr>
            </a:lvl4pPr>
            <a:lvl5pPr>
              <a:defRPr sz="1600">
                <a:uFillTx/>
              </a:defRPr>
            </a:lvl5pPr>
            <a:lvl6pPr>
              <a:defRPr sz="1600">
                <a:uFillTx/>
              </a:defRPr>
            </a:lvl6pPr>
            <a:lvl7pPr>
              <a:defRPr sz="1600">
                <a:uFillTx/>
              </a:defRPr>
            </a:lvl7pPr>
            <a:lvl8pPr>
              <a:defRPr sz="1600">
                <a:uFillTx/>
              </a:defRPr>
            </a:lvl8pPr>
            <a:lvl9pPr>
              <a:defRPr sz="1600">
                <a:uFillTx/>
              </a:defRPr>
            </a:lvl9pPr>
          </a:lstStyle>
          <a:p>
            <a:pPr lvl="0"/>
            <a:r>
              <a:rPr lang="ru-RU" smtClean="0">
                <a:uFillTx/>
              </a:rPr>
              <a:t>Образец текста</a:t>
            </a:r>
          </a:p>
          <a:p>
            <a:pPr lvl="1"/>
            <a:r>
              <a:rPr lang="ru-RU" smtClean="0">
                <a:uFillTx/>
              </a:rPr>
              <a:t>Второй уровень</a:t>
            </a:r>
          </a:p>
          <a:p>
            <a:pPr lvl="2"/>
            <a:r>
              <a:rPr lang="ru-RU" smtClean="0">
                <a:uFillTx/>
              </a:rPr>
              <a:t>Третий уровень</a:t>
            </a:r>
          </a:p>
          <a:p>
            <a:pPr lvl="3"/>
            <a:r>
              <a:rPr lang="ru-RU" smtClean="0">
                <a:uFillTx/>
              </a:rPr>
              <a:t>Четвертый уровень</a:t>
            </a:r>
          </a:p>
          <a:p>
            <a:pPr lvl="4"/>
            <a:r>
              <a:rPr lang="ru-RU" smtClean="0">
                <a:uFillTx/>
              </a:rPr>
              <a:t>Пятый уровень</a:t>
            </a:r>
            <a:endParaRPr lang="ru-RU">
              <a:uFillTx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>
                <a:uFillTx/>
              </a:defRPr>
            </a:lvl1pPr>
            <a:lvl2pPr marL="457200" indent="0">
              <a:buNone/>
              <a:defRPr sz="2000" b="1">
                <a:uFillTx/>
              </a:defRPr>
            </a:lvl2pPr>
            <a:lvl3pPr marL="914400" indent="0">
              <a:buNone/>
              <a:defRPr sz="1800" b="1">
                <a:uFillTx/>
              </a:defRPr>
            </a:lvl3pPr>
            <a:lvl4pPr marL="1371600" indent="0">
              <a:buNone/>
              <a:defRPr sz="1600" b="1">
                <a:uFillTx/>
              </a:defRPr>
            </a:lvl4pPr>
            <a:lvl5pPr marL="1828800" indent="0">
              <a:buNone/>
              <a:defRPr sz="1600" b="1">
                <a:uFillTx/>
              </a:defRPr>
            </a:lvl5pPr>
            <a:lvl6pPr marL="2286000" indent="0">
              <a:buNone/>
              <a:defRPr sz="1600" b="1">
                <a:uFillTx/>
              </a:defRPr>
            </a:lvl6pPr>
            <a:lvl7pPr marL="2743200" indent="0">
              <a:buNone/>
              <a:defRPr sz="1600" b="1">
                <a:uFillTx/>
              </a:defRPr>
            </a:lvl7pPr>
            <a:lvl8pPr marL="3200400" indent="0">
              <a:buNone/>
              <a:defRPr sz="1600" b="1">
                <a:uFillTx/>
              </a:defRPr>
            </a:lvl8pPr>
            <a:lvl9pPr marL="3657600" indent="0">
              <a:buNone/>
              <a:defRPr sz="1600" b="1">
                <a:uFillTx/>
              </a:defRPr>
            </a:lvl9pPr>
          </a:lstStyle>
          <a:p>
            <a:pPr lvl="0"/>
            <a:r>
              <a:rPr lang="ru-RU" smtClean="0">
                <a:uFillTx/>
              </a:rPr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>
                <a:uFillTx/>
              </a:defRPr>
            </a:lvl1pPr>
            <a:lvl2pPr>
              <a:defRPr sz="2000">
                <a:uFillTx/>
              </a:defRPr>
            </a:lvl2pPr>
            <a:lvl3pPr>
              <a:defRPr sz="1800">
                <a:uFillTx/>
              </a:defRPr>
            </a:lvl3pPr>
            <a:lvl4pPr>
              <a:defRPr sz="1600">
                <a:uFillTx/>
              </a:defRPr>
            </a:lvl4pPr>
            <a:lvl5pPr>
              <a:defRPr sz="1600">
                <a:uFillTx/>
              </a:defRPr>
            </a:lvl5pPr>
            <a:lvl6pPr>
              <a:defRPr sz="1600">
                <a:uFillTx/>
              </a:defRPr>
            </a:lvl6pPr>
            <a:lvl7pPr>
              <a:defRPr sz="1600">
                <a:uFillTx/>
              </a:defRPr>
            </a:lvl7pPr>
            <a:lvl8pPr>
              <a:defRPr sz="1600">
                <a:uFillTx/>
              </a:defRPr>
            </a:lvl8pPr>
            <a:lvl9pPr>
              <a:defRPr sz="1600">
                <a:uFillTx/>
              </a:defRPr>
            </a:lvl9pPr>
          </a:lstStyle>
          <a:p>
            <a:pPr lvl="0"/>
            <a:r>
              <a:rPr lang="ru-RU" smtClean="0">
                <a:uFillTx/>
              </a:rPr>
              <a:t>Образец текста</a:t>
            </a:r>
          </a:p>
          <a:p>
            <a:pPr lvl="1"/>
            <a:r>
              <a:rPr lang="ru-RU" smtClean="0">
                <a:uFillTx/>
              </a:rPr>
              <a:t>Второй уровень</a:t>
            </a:r>
          </a:p>
          <a:p>
            <a:pPr lvl="2"/>
            <a:r>
              <a:rPr lang="ru-RU" smtClean="0">
                <a:uFillTx/>
              </a:rPr>
              <a:t>Третий уровень</a:t>
            </a:r>
          </a:p>
          <a:p>
            <a:pPr lvl="3"/>
            <a:r>
              <a:rPr lang="ru-RU" smtClean="0">
                <a:uFillTx/>
              </a:rPr>
              <a:t>Четвертый уровень</a:t>
            </a:r>
          </a:p>
          <a:p>
            <a:pPr lvl="4"/>
            <a:r>
              <a:rPr lang="ru-RU" smtClean="0">
                <a:uFillTx/>
              </a:rPr>
              <a:t>Пятый уровень</a:t>
            </a:r>
            <a:endParaRPr lang="ru-RU">
              <a:uFillTx/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  <a:uFillTx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  <a:uFillTx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ru" smtClean="0">
                <a:solidFill>
                  <a:srgbClr val="000000">
                    <a:tint val="75000"/>
                  </a:srgbClr>
                </a:solidFill>
                <a:uFillTx/>
              </a:rPr>
              <a:pPr/>
              <a:t>‹#›</a:t>
            </a:fld>
            <a:endParaRPr lang="ru">
              <a:solidFill>
                <a:srgbClr val="000000">
                  <a:tint val="75000"/>
                </a:srgbClr>
              </a:solidFill>
              <a:uFillTx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uFillTx/>
              </a:rPr>
              <a:t>Образец заголовка</a:t>
            </a:r>
            <a:endParaRPr lang="ru-RU">
              <a:uFillTx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  <a:uFillTx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  <a:uFillTx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ru" smtClean="0">
                <a:solidFill>
                  <a:srgbClr val="000000">
                    <a:tint val="75000"/>
                  </a:srgbClr>
                </a:solidFill>
                <a:uFillTx/>
              </a:rPr>
              <a:pPr/>
              <a:t>‹#›</a:t>
            </a:fld>
            <a:endParaRPr lang="ru">
              <a:solidFill>
                <a:srgbClr val="000000">
                  <a:tint val="75000"/>
                </a:srgbClr>
              </a:solidFill>
              <a:uFillTx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  <a:uFillTx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  <a:uFillTx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ru" smtClean="0">
                <a:solidFill>
                  <a:srgbClr val="000000">
                    <a:tint val="75000"/>
                  </a:srgbClr>
                </a:solidFill>
                <a:uFillTx/>
              </a:rPr>
              <a:pPr/>
              <a:t>‹#›</a:t>
            </a:fld>
            <a:endParaRPr lang="ru">
              <a:solidFill>
                <a:srgbClr val="000000">
                  <a:tint val="75000"/>
                </a:srgbClr>
              </a:solidFill>
              <a:uFillTx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3" y="204787"/>
            <a:ext cx="3008313" cy="871538"/>
          </a:xfrm>
        </p:spPr>
        <p:txBody>
          <a:bodyPr anchor="b"/>
          <a:lstStyle>
            <a:lvl1pPr algn="l">
              <a:defRPr sz="2000" b="1">
                <a:uFillTx/>
              </a:defRPr>
            </a:lvl1pPr>
          </a:lstStyle>
          <a:p>
            <a:r>
              <a:rPr lang="ru-RU" smtClean="0">
                <a:uFillTx/>
              </a:rPr>
              <a:t>Образец заголовка</a:t>
            </a:r>
            <a:endParaRPr lang="ru-RU">
              <a:uFillTx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4"/>
            <a:ext cx="5111750" cy="4389835"/>
          </a:xfrm>
        </p:spPr>
        <p:txBody>
          <a:bodyPr/>
          <a:lstStyle>
            <a:lvl1pPr>
              <a:defRPr sz="3200">
                <a:uFillTx/>
              </a:defRPr>
            </a:lvl1pPr>
            <a:lvl2pPr>
              <a:defRPr sz="2800">
                <a:uFillTx/>
              </a:defRPr>
            </a:lvl2pPr>
            <a:lvl3pPr>
              <a:defRPr sz="2400">
                <a:uFillTx/>
              </a:defRPr>
            </a:lvl3pPr>
            <a:lvl4pPr>
              <a:defRPr sz="2000">
                <a:uFillTx/>
              </a:defRPr>
            </a:lvl4pPr>
            <a:lvl5pPr>
              <a:defRPr sz="2000">
                <a:uFillTx/>
              </a:defRPr>
            </a:lvl5pPr>
            <a:lvl6pPr>
              <a:defRPr sz="2000">
                <a:uFillTx/>
              </a:defRPr>
            </a:lvl6pPr>
            <a:lvl7pPr>
              <a:defRPr sz="2000">
                <a:uFillTx/>
              </a:defRPr>
            </a:lvl7pPr>
            <a:lvl8pPr>
              <a:defRPr sz="2000">
                <a:uFillTx/>
              </a:defRPr>
            </a:lvl8pPr>
            <a:lvl9pPr>
              <a:defRPr sz="2000">
                <a:uFillTx/>
              </a:defRPr>
            </a:lvl9pPr>
          </a:lstStyle>
          <a:p>
            <a:pPr lvl="0"/>
            <a:r>
              <a:rPr lang="ru-RU" smtClean="0">
                <a:uFillTx/>
              </a:rPr>
              <a:t>Образец текста</a:t>
            </a:r>
          </a:p>
          <a:p>
            <a:pPr lvl="1"/>
            <a:r>
              <a:rPr lang="ru-RU" smtClean="0">
                <a:uFillTx/>
              </a:rPr>
              <a:t>Второй уровень</a:t>
            </a:r>
          </a:p>
          <a:p>
            <a:pPr lvl="2"/>
            <a:r>
              <a:rPr lang="ru-RU" smtClean="0">
                <a:uFillTx/>
              </a:rPr>
              <a:t>Третий уровень</a:t>
            </a:r>
          </a:p>
          <a:p>
            <a:pPr lvl="3"/>
            <a:r>
              <a:rPr lang="ru-RU" smtClean="0">
                <a:uFillTx/>
              </a:rPr>
              <a:t>Четвертый уровень</a:t>
            </a:r>
          </a:p>
          <a:p>
            <a:pPr lvl="4"/>
            <a:r>
              <a:rPr lang="ru-RU" smtClean="0">
                <a:uFillTx/>
              </a:rPr>
              <a:t>Пятый уровень</a:t>
            </a:r>
            <a:endParaRPr lang="ru-RU">
              <a:uFillTx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3" y="1076328"/>
            <a:ext cx="3008313" cy="3518297"/>
          </a:xfrm>
        </p:spPr>
        <p:txBody>
          <a:bodyPr/>
          <a:lstStyle>
            <a:lvl1pPr marL="0" indent="0">
              <a:buNone/>
              <a:defRPr sz="1400">
                <a:uFillTx/>
              </a:defRPr>
            </a:lvl1pPr>
            <a:lvl2pPr marL="457200" indent="0">
              <a:buNone/>
              <a:defRPr sz="1200">
                <a:uFillTx/>
              </a:defRPr>
            </a:lvl2pPr>
            <a:lvl3pPr marL="914400" indent="0">
              <a:buNone/>
              <a:defRPr sz="1000">
                <a:uFillTx/>
              </a:defRPr>
            </a:lvl3pPr>
            <a:lvl4pPr marL="1371600" indent="0">
              <a:buNone/>
              <a:defRPr sz="900">
                <a:uFillTx/>
              </a:defRPr>
            </a:lvl4pPr>
            <a:lvl5pPr marL="1828800" indent="0">
              <a:buNone/>
              <a:defRPr sz="900">
                <a:uFillTx/>
              </a:defRPr>
            </a:lvl5pPr>
            <a:lvl6pPr marL="2286000" indent="0">
              <a:buNone/>
              <a:defRPr sz="900">
                <a:uFillTx/>
              </a:defRPr>
            </a:lvl6pPr>
            <a:lvl7pPr marL="2743200" indent="0">
              <a:buNone/>
              <a:defRPr sz="900">
                <a:uFillTx/>
              </a:defRPr>
            </a:lvl7pPr>
            <a:lvl8pPr marL="3200400" indent="0">
              <a:buNone/>
              <a:defRPr sz="900">
                <a:uFillTx/>
              </a:defRPr>
            </a:lvl8pPr>
            <a:lvl9pPr marL="3657600" indent="0">
              <a:buNone/>
              <a:defRPr sz="900">
                <a:uFillTx/>
              </a:defRPr>
            </a:lvl9pPr>
          </a:lstStyle>
          <a:p>
            <a:pPr lvl="0"/>
            <a:r>
              <a:rPr lang="ru-RU" smtClean="0">
                <a:uFillTx/>
              </a:rPr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  <a:uFillTx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  <a:uFillTx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ru" smtClean="0">
                <a:solidFill>
                  <a:srgbClr val="000000">
                    <a:tint val="75000"/>
                  </a:srgbClr>
                </a:solidFill>
                <a:uFillTx/>
              </a:rPr>
              <a:pPr/>
              <a:t>‹#›</a:t>
            </a:fld>
            <a:endParaRPr lang="ru">
              <a:solidFill>
                <a:srgbClr val="000000">
                  <a:tint val="75000"/>
                </a:srgbClr>
              </a:solidFill>
              <a:uFillTx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>
                <a:uFillTx/>
              </a:defRPr>
            </a:lvl1pPr>
          </a:lstStyle>
          <a:p>
            <a:r>
              <a:rPr lang="ru-RU" smtClean="0">
                <a:uFillTx/>
              </a:rPr>
              <a:t>Образец заголовка</a:t>
            </a:r>
            <a:endParaRPr lang="ru-RU">
              <a:uFillTx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>
                <a:uFillTx/>
              </a:defRPr>
            </a:lvl1pPr>
            <a:lvl2pPr marL="457200" indent="0">
              <a:buNone/>
              <a:defRPr sz="2800">
                <a:uFillTx/>
              </a:defRPr>
            </a:lvl2pPr>
            <a:lvl3pPr marL="914400" indent="0">
              <a:buNone/>
              <a:defRPr sz="2400">
                <a:uFillTx/>
              </a:defRPr>
            </a:lvl3pPr>
            <a:lvl4pPr marL="1371600" indent="0">
              <a:buNone/>
              <a:defRPr sz="2000">
                <a:uFillTx/>
              </a:defRPr>
            </a:lvl4pPr>
            <a:lvl5pPr marL="1828800" indent="0">
              <a:buNone/>
              <a:defRPr sz="2000">
                <a:uFillTx/>
              </a:defRPr>
            </a:lvl5pPr>
            <a:lvl6pPr marL="2286000" indent="0">
              <a:buNone/>
              <a:defRPr sz="2000">
                <a:uFillTx/>
              </a:defRPr>
            </a:lvl6pPr>
            <a:lvl7pPr marL="2743200" indent="0">
              <a:buNone/>
              <a:defRPr sz="2000">
                <a:uFillTx/>
              </a:defRPr>
            </a:lvl7pPr>
            <a:lvl8pPr marL="3200400" indent="0">
              <a:buNone/>
              <a:defRPr sz="2000">
                <a:uFillTx/>
              </a:defRPr>
            </a:lvl8pPr>
            <a:lvl9pPr marL="3657600" indent="0">
              <a:buNone/>
              <a:defRPr sz="2000">
                <a:uFillTx/>
              </a:defRPr>
            </a:lvl9pPr>
          </a:lstStyle>
          <a:p>
            <a:endParaRPr lang="ru-RU">
              <a:uFillTx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9"/>
            <a:ext cx="5486400" cy="603647"/>
          </a:xfrm>
        </p:spPr>
        <p:txBody>
          <a:bodyPr/>
          <a:lstStyle>
            <a:lvl1pPr marL="0" indent="0">
              <a:buNone/>
              <a:defRPr sz="1400">
                <a:uFillTx/>
              </a:defRPr>
            </a:lvl1pPr>
            <a:lvl2pPr marL="457200" indent="0">
              <a:buNone/>
              <a:defRPr sz="1200">
                <a:uFillTx/>
              </a:defRPr>
            </a:lvl2pPr>
            <a:lvl3pPr marL="914400" indent="0">
              <a:buNone/>
              <a:defRPr sz="1000">
                <a:uFillTx/>
              </a:defRPr>
            </a:lvl3pPr>
            <a:lvl4pPr marL="1371600" indent="0">
              <a:buNone/>
              <a:defRPr sz="900">
                <a:uFillTx/>
              </a:defRPr>
            </a:lvl4pPr>
            <a:lvl5pPr marL="1828800" indent="0">
              <a:buNone/>
              <a:defRPr sz="900">
                <a:uFillTx/>
              </a:defRPr>
            </a:lvl5pPr>
            <a:lvl6pPr marL="2286000" indent="0">
              <a:buNone/>
              <a:defRPr sz="900">
                <a:uFillTx/>
              </a:defRPr>
            </a:lvl6pPr>
            <a:lvl7pPr marL="2743200" indent="0">
              <a:buNone/>
              <a:defRPr sz="900">
                <a:uFillTx/>
              </a:defRPr>
            </a:lvl7pPr>
            <a:lvl8pPr marL="3200400" indent="0">
              <a:buNone/>
              <a:defRPr sz="900">
                <a:uFillTx/>
              </a:defRPr>
            </a:lvl8pPr>
            <a:lvl9pPr marL="3657600" indent="0">
              <a:buNone/>
              <a:defRPr sz="900">
                <a:uFillTx/>
              </a:defRPr>
            </a:lvl9pPr>
          </a:lstStyle>
          <a:p>
            <a:pPr lvl="0"/>
            <a:r>
              <a:rPr lang="ru-RU" smtClean="0">
                <a:uFillTx/>
              </a:rPr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  <a:uFillTx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  <a:uFillTx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ru" smtClean="0">
                <a:solidFill>
                  <a:srgbClr val="000000">
                    <a:tint val="75000"/>
                  </a:srgbClr>
                </a:solidFill>
                <a:uFillTx/>
              </a:rPr>
              <a:pPr/>
              <a:t>‹#›</a:t>
            </a:fld>
            <a:endParaRPr lang="ru">
              <a:solidFill>
                <a:srgbClr val="000000">
                  <a:tint val="75000"/>
                </a:srgbClr>
              </a:solidFill>
              <a:uFillTx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>
                <a:uFillTx/>
              </a:defRPr>
            </a:lvl1pPr>
            <a:lvl2pPr lvl="1">
              <a:spcBef>
                <a:spcPts val="0"/>
              </a:spcBef>
              <a:defRPr>
                <a:uFillTx/>
              </a:defRPr>
            </a:lvl2pPr>
            <a:lvl3pPr lvl="2">
              <a:spcBef>
                <a:spcPts val="0"/>
              </a:spcBef>
              <a:defRPr>
                <a:uFillTx/>
              </a:defRPr>
            </a:lvl3pPr>
            <a:lvl4pPr lvl="3">
              <a:spcBef>
                <a:spcPts val="0"/>
              </a:spcBef>
              <a:defRPr>
                <a:uFillTx/>
              </a:defRPr>
            </a:lvl4pPr>
            <a:lvl5pPr lvl="4">
              <a:spcBef>
                <a:spcPts val="0"/>
              </a:spcBef>
              <a:defRPr>
                <a:uFillTx/>
              </a:defRPr>
            </a:lvl5pPr>
            <a:lvl6pPr lvl="5">
              <a:spcBef>
                <a:spcPts val="0"/>
              </a:spcBef>
              <a:defRPr>
                <a:uFillTx/>
              </a:defRPr>
            </a:lvl6pPr>
            <a:lvl7pPr lvl="6">
              <a:spcBef>
                <a:spcPts val="0"/>
              </a:spcBef>
              <a:defRPr>
                <a:uFillTx/>
              </a:defRPr>
            </a:lvl7pPr>
            <a:lvl8pPr lvl="7">
              <a:spcBef>
                <a:spcPts val="0"/>
              </a:spcBef>
              <a:defRPr>
                <a:uFillTx/>
              </a:defRPr>
            </a:lvl8pPr>
            <a:lvl9pPr lvl="8">
              <a:spcBef>
                <a:spcPts val="0"/>
              </a:spcBef>
              <a:defRPr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>
                <a:uFillTx/>
              </a:defRPr>
            </a:lvl1pPr>
            <a:lvl2pPr lvl="1">
              <a:spcBef>
                <a:spcPts val="0"/>
              </a:spcBef>
              <a:buSzPct val="100000"/>
              <a:defRPr sz="1200">
                <a:uFillTx/>
              </a:defRPr>
            </a:lvl2pPr>
            <a:lvl3pPr lvl="2">
              <a:spcBef>
                <a:spcPts val="0"/>
              </a:spcBef>
              <a:buSzPct val="100000"/>
              <a:defRPr sz="1200">
                <a:uFillTx/>
              </a:defRPr>
            </a:lvl3pPr>
            <a:lvl4pPr lvl="3">
              <a:spcBef>
                <a:spcPts val="0"/>
              </a:spcBef>
              <a:buSzPct val="100000"/>
              <a:defRPr sz="1200">
                <a:uFillTx/>
              </a:defRPr>
            </a:lvl4pPr>
            <a:lvl5pPr lvl="4">
              <a:spcBef>
                <a:spcPts val="0"/>
              </a:spcBef>
              <a:buSzPct val="100000"/>
              <a:defRPr sz="1200">
                <a:uFillTx/>
              </a:defRPr>
            </a:lvl5pPr>
            <a:lvl6pPr lvl="5">
              <a:spcBef>
                <a:spcPts val="0"/>
              </a:spcBef>
              <a:buSzPct val="100000"/>
              <a:defRPr sz="1200">
                <a:uFillTx/>
              </a:defRPr>
            </a:lvl6pPr>
            <a:lvl7pPr lvl="6">
              <a:spcBef>
                <a:spcPts val="0"/>
              </a:spcBef>
              <a:buSzPct val="100000"/>
              <a:defRPr sz="1200">
                <a:uFillTx/>
              </a:defRPr>
            </a:lvl7pPr>
            <a:lvl8pPr lvl="7">
              <a:spcBef>
                <a:spcPts val="0"/>
              </a:spcBef>
              <a:buSzPct val="100000"/>
              <a:defRPr sz="1200">
                <a:uFillTx/>
              </a:defRPr>
            </a:lvl8pPr>
            <a:lvl9pPr lvl="8">
              <a:spcBef>
                <a:spcPts val="0"/>
              </a:spcBef>
              <a:buSzPct val="100000"/>
              <a:defRPr sz="1200"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>
                <a:uFillTx/>
              </a:defRPr>
            </a:lvl1pPr>
            <a:lvl2pPr lvl="1">
              <a:spcBef>
                <a:spcPts val="0"/>
              </a:spcBef>
              <a:buSzPct val="100000"/>
              <a:defRPr sz="1200">
                <a:uFillTx/>
              </a:defRPr>
            </a:lvl2pPr>
            <a:lvl3pPr lvl="2">
              <a:spcBef>
                <a:spcPts val="0"/>
              </a:spcBef>
              <a:buSzPct val="100000"/>
              <a:defRPr sz="1200">
                <a:uFillTx/>
              </a:defRPr>
            </a:lvl3pPr>
            <a:lvl4pPr lvl="3">
              <a:spcBef>
                <a:spcPts val="0"/>
              </a:spcBef>
              <a:buSzPct val="100000"/>
              <a:defRPr sz="1200">
                <a:uFillTx/>
              </a:defRPr>
            </a:lvl4pPr>
            <a:lvl5pPr lvl="4">
              <a:spcBef>
                <a:spcPts val="0"/>
              </a:spcBef>
              <a:buSzPct val="100000"/>
              <a:defRPr sz="1200">
                <a:uFillTx/>
              </a:defRPr>
            </a:lvl5pPr>
            <a:lvl6pPr lvl="5">
              <a:spcBef>
                <a:spcPts val="0"/>
              </a:spcBef>
              <a:buSzPct val="100000"/>
              <a:defRPr sz="1200">
                <a:uFillTx/>
              </a:defRPr>
            </a:lvl6pPr>
            <a:lvl7pPr lvl="6">
              <a:spcBef>
                <a:spcPts val="0"/>
              </a:spcBef>
              <a:buSzPct val="100000"/>
              <a:defRPr sz="1200">
                <a:uFillTx/>
              </a:defRPr>
            </a:lvl7pPr>
            <a:lvl8pPr lvl="7">
              <a:spcBef>
                <a:spcPts val="0"/>
              </a:spcBef>
              <a:buSzPct val="100000"/>
              <a:defRPr sz="1200">
                <a:uFillTx/>
              </a:defRPr>
            </a:lvl8pPr>
            <a:lvl9pPr lvl="8">
              <a:spcBef>
                <a:spcPts val="0"/>
              </a:spcBef>
              <a:buSzPct val="100000"/>
              <a:defRPr sz="1200"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>
                <a:uFillTx/>
              </a:rPr>
              <a:t>‹#›</a:t>
            </a:fld>
            <a:endParaRPr lang="ru">
              <a:uFillTx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uFillTx/>
              </a:rPr>
              <a:t>Образец заголовка</a:t>
            </a:r>
            <a:endParaRPr lang="ru-RU">
              <a:uFillTx/>
            </a:endParaRP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>
                <a:uFillTx/>
              </a:rPr>
              <a:t>Образец текста</a:t>
            </a:r>
          </a:p>
          <a:p>
            <a:pPr lvl="1"/>
            <a:r>
              <a:rPr lang="ru-RU" smtClean="0">
                <a:uFillTx/>
              </a:rPr>
              <a:t>Второй уровень</a:t>
            </a:r>
          </a:p>
          <a:p>
            <a:pPr lvl="2"/>
            <a:r>
              <a:rPr lang="ru-RU" smtClean="0">
                <a:uFillTx/>
              </a:rPr>
              <a:t>Третий уровень</a:t>
            </a:r>
          </a:p>
          <a:p>
            <a:pPr lvl="3"/>
            <a:r>
              <a:rPr lang="ru-RU" smtClean="0">
                <a:uFillTx/>
              </a:rPr>
              <a:t>Четвертый уровень</a:t>
            </a:r>
          </a:p>
          <a:p>
            <a:pPr lvl="4"/>
            <a:r>
              <a:rPr lang="ru-RU" smtClean="0">
                <a:uFillTx/>
              </a:rPr>
              <a:t>Пятый уровень</a:t>
            </a:r>
            <a:endParaRPr lang="ru-RU">
              <a:uFillTx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  <a:uFillTx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  <a:uFillTx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ru" smtClean="0">
                <a:solidFill>
                  <a:srgbClr val="000000">
                    <a:tint val="75000"/>
                  </a:srgbClr>
                </a:solidFill>
                <a:uFillTx/>
              </a:rPr>
              <a:pPr/>
              <a:t>‹#›</a:t>
            </a:fld>
            <a:endParaRPr lang="ru">
              <a:solidFill>
                <a:srgbClr val="000000">
                  <a:tint val="75000"/>
                </a:srgbClr>
              </a:solidFill>
              <a:uFillTx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ru-RU" smtClean="0">
                <a:uFillTx/>
              </a:rPr>
              <a:t>Образец заголовка</a:t>
            </a:r>
            <a:endParaRPr lang="ru-RU">
              <a:uFillTx/>
            </a:endParaRP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ru-RU" smtClean="0">
                <a:uFillTx/>
              </a:rPr>
              <a:t>Образец текста</a:t>
            </a:r>
          </a:p>
          <a:p>
            <a:pPr lvl="1"/>
            <a:r>
              <a:rPr lang="ru-RU" smtClean="0">
                <a:uFillTx/>
              </a:rPr>
              <a:t>Второй уровень</a:t>
            </a:r>
          </a:p>
          <a:p>
            <a:pPr lvl="2"/>
            <a:r>
              <a:rPr lang="ru-RU" smtClean="0">
                <a:uFillTx/>
              </a:rPr>
              <a:t>Третий уровень</a:t>
            </a:r>
          </a:p>
          <a:p>
            <a:pPr lvl="3"/>
            <a:r>
              <a:rPr lang="ru-RU" smtClean="0">
                <a:uFillTx/>
              </a:rPr>
              <a:t>Четвертый уровень</a:t>
            </a:r>
          </a:p>
          <a:p>
            <a:pPr lvl="4"/>
            <a:r>
              <a:rPr lang="ru-RU" smtClean="0">
                <a:uFillTx/>
              </a:rPr>
              <a:t>Пятый уровень</a:t>
            </a:r>
            <a:endParaRPr lang="ru-RU">
              <a:uFillTx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  <a:uFillTx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  <a:uFillTx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ru" smtClean="0">
                <a:solidFill>
                  <a:srgbClr val="000000">
                    <a:tint val="75000"/>
                  </a:srgbClr>
                </a:solidFill>
                <a:uFillTx/>
              </a:rPr>
              <a:pPr/>
              <a:t>‹#›</a:t>
            </a:fld>
            <a:endParaRPr lang="ru">
              <a:solidFill>
                <a:srgbClr val="000000">
                  <a:tint val="75000"/>
                </a:srgbClr>
              </a:solidFill>
              <a:uFillTx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>
                <a:uFillTx/>
              </a:defRPr>
            </a:lvl1pPr>
            <a:lvl2pPr>
              <a:spcBef>
                <a:spcPts val="0"/>
              </a:spcBef>
              <a:defRPr>
                <a:uFillTx/>
              </a:defRPr>
            </a:lvl2pPr>
            <a:lvl3pPr>
              <a:spcBef>
                <a:spcPts val="0"/>
              </a:spcBef>
              <a:defRPr>
                <a:uFillTx/>
              </a:defRPr>
            </a:lvl3pPr>
            <a:lvl4pPr>
              <a:spcBef>
                <a:spcPts val="0"/>
              </a:spcBef>
              <a:defRPr>
                <a:uFillTx/>
              </a:defRPr>
            </a:lvl4pPr>
            <a:lvl5pPr>
              <a:spcBef>
                <a:spcPts val="0"/>
              </a:spcBef>
              <a:defRPr>
                <a:uFillTx/>
              </a:defRPr>
            </a:lvl5pPr>
            <a:lvl6pPr>
              <a:spcBef>
                <a:spcPts val="0"/>
              </a:spcBef>
              <a:defRPr>
                <a:uFillTx/>
              </a:defRPr>
            </a:lvl6pPr>
            <a:lvl7pPr>
              <a:spcBef>
                <a:spcPts val="0"/>
              </a:spcBef>
              <a:defRPr>
                <a:uFillTx/>
              </a:defRPr>
            </a:lvl7pPr>
            <a:lvl8pPr>
              <a:spcBef>
                <a:spcPts val="0"/>
              </a:spcBef>
              <a:defRPr>
                <a:uFillTx/>
              </a:defRPr>
            </a:lvl8pPr>
            <a:lvl9pPr>
              <a:spcBef>
                <a:spcPts val="0"/>
              </a:spcBef>
              <a:defRPr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>
                <a:uFillTx/>
              </a:defRPr>
            </a:lvl1pPr>
            <a:lvl2pPr>
              <a:spcBef>
                <a:spcPts val="0"/>
              </a:spcBef>
              <a:defRPr>
                <a:uFillTx/>
              </a:defRPr>
            </a:lvl2pPr>
            <a:lvl3pPr>
              <a:spcBef>
                <a:spcPts val="0"/>
              </a:spcBef>
              <a:defRPr>
                <a:uFillTx/>
              </a:defRPr>
            </a:lvl3pPr>
            <a:lvl4pPr>
              <a:spcBef>
                <a:spcPts val="0"/>
              </a:spcBef>
              <a:defRPr>
                <a:uFillTx/>
              </a:defRPr>
            </a:lvl4pPr>
            <a:lvl5pPr>
              <a:spcBef>
                <a:spcPts val="0"/>
              </a:spcBef>
              <a:defRPr>
                <a:uFillTx/>
              </a:defRPr>
            </a:lvl5pPr>
            <a:lvl6pPr>
              <a:spcBef>
                <a:spcPts val="0"/>
              </a:spcBef>
              <a:defRPr>
                <a:uFillTx/>
              </a:defRPr>
            </a:lvl6pPr>
            <a:lvl7pPr>
              <a:spcBef>
                <a:spcPts val="0"/>
              </a:spcBef>
              <a:defRPr>
                <a:uFillTx/>
              </a:defRPr>
            </a:lvl7pPr>
            <a:lvl8pPr>
              <a:spcBef>
                <a:spcPts val="0"/>
              </a:spcBef>
              <a:defRPr>
                <a:uFillTx/>
              </a:defRPr>
            </a:lvl8pPr>
            <a:lvl9pPr>
              <a:spcBef>
                <a:spcPts val="0"/>
              </a:spcBef>
              <a:defRPr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>
                <a:uFillTx/>
              </a:defRPr>
            </a:lvl1pPr>
          </a:lstStyle>
          <a:p>
            <a:fld id="{00000000-1234-1234-1234-123412341234}" type="slidenum">
              <a:rPr lang="ru">
                <a:solidFill>
                  <a:srgbClr val="000000">
                    <a:tint val="75000"/>
                  </a:srgbClr>
                </a:solidFill>
                <a:uFillTx/>
              </a:rPr>
              <a:pPr/>
              <a:t>‹#›</a:t>
            </a:fld>
            <a:endParaRPr lang="ru">
              <a:solidFill>
                <a:srgbClr val="000000">
                  <a:tint val="75000"/>
                </a:srgbClr>
              </a:solidFill>
              <a:uFillTx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>
                <a:uFillTx/>
              </a:defRPr>
            </a:lvl1pPr>
            <a:lvl2pPr lvl="1" algn="ctr">
              <a:spcBef>
                <a:spcPts val="0"/>
              </a:spcBef>
              <a:buSzPct val="100000"/>
              <a:defRPr sz="3600">
                <a:uFillTx/>
              </a:defRPr>
            </a:lvl2pPr>
            <a:lvl3pPr lvl="2" algn="ctr">
              <a:spcBef>
                <a:spcPts val="0"/>
              </a:spcBef>
              <a:buSzPct val="100000"/>
              <a:defRPr sz="3600">
                <a:uFillTx/>
              </a:defRPr>
            </a:lvl3pPr>
            <a:lvl4pPr lvl="3" algn="ctr">
              <a:spcBef>
                <a:spcPts val="0"/>
              </a:spcBef>
              <a:buSzPct val="100000"/>
              <a:defRPr sz="3600">
                <a:uFillTx/>
              </a:defRPr>
            </a:lvl4pPr>
            <a:lvl5pPr lvl="4" algn="ctr">
              <a:spcBef>
                <a:spcPts val="0"/>
              </a:spcBef>
              <a:buSzPct val="100000"/>
              <a:defRPr sz="3600">
                <a:uFillTx/>
              </a:defRPr>
            </a:lvl5pPr>
            <a:lvl6pPr lvl="5" algn="ctr">
              <a:spcBef>
                <a:spcPts val="0"/>
              </a:spcBef>
              <a:buSzPct val="100000"/>
              <a:defRPr sz="3600">
                <a:uFillTx/>
              </a:defRPr>
            </a:lvl6pPr>
            <a:lvl7pPr lvl="6" algn="ctr">
              <a:spcBef>
                <a:spcPts val="0"/>
              </a:spcBef>
              <a:buSzPct val="100000"/>
              <a:defRPr sz="3600">
                <a:uFillTx/>
              </a:defRPr>
            </a:lvl7pPr>
            <a:lvl8pPr lvl="7" algn="ctr">
              <a:spcBef>
                <a:spcPts val="0"/>
              </a:spcBef>
              <a:buSzPct val="100000"/>
              <a:defRPr sz="3600">
                <a:uFillTx/>
              </a:defRPr>
            </a:lvl8pPr>
            <a:lvl9pPr lvl="8" algn="ctr">
              <a:spcBef>
                <a:spcPts val="0"/>
              </a:spcBef>
              <a:buSzPct val="100000"/>
              <a:defRPr sz="3600"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ru">
                <a:solidFill>
                  <a:srgbClr val="000000">
                    <a:tint val="75000"/>
                  </a:srgbClr>
                </a:solidFill>
                <a:uFillTx/>
              </a:rPr>
              <a:pPr/>
              <a:t>‹#›</a:t>
            </a:fld>
            <a:endParaRPr lang="ru">
              <a:solidFill>
                <a:srgbClr val="000000">
                  <a:tint val="75000"/>
                </a:srgbClr>
              </a:solidFill>
              <a:uFillTx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9"/>
          </a:xfrm>
        </p:spPr>
        <p:txBody>
          <a:bodyPr/>
          <a:lstStyle/>
          <a:p>
            <a:r>
              <a:rPr lang="ru-RU" smtClean="0">
                <a:uFillTx/>
              </a:rPr>
              <a:t>Образец заголовка</a:t>
            </a:r>
            <a:endParaRPr lang="ru-RU">
              <a:uFillTx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r>
              <a:rPr lang="ru-RU" smtClean="0">
                <a:uFillTx/>
              </a:rPr>
              <a:t>Образец подзаголовка</a:t>
            </a:r>
            <a:endParaRPr lang="ru-RU">
              <a:uFillTx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  <a:uFillTx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  <a:uFillTx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ru" smtClean="0">
                <a:solidFill>
                  <a:srgbClr val="000000">
                    <a:tint val="75000"/>
                  </a:srgbClr>
                </a:solidFill>
                <a:uFillTx/>
              </a:rPr>
              <a:pPr/>
              <a:t>‹#›</a:t>
            </a:fld>
            <a:endParaRPr lang="ru">
              <a:solidFill>
                <a:srgbClr val="000000">
                  <a:tint val="75000"/>
                </a:srgbClr>
              </a:solidFill>
              <a:uFillTx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uFillTx/>
              </a:rPr>
              <a:t>Образец заголовка</a:t>
            </a:r>
            <a:endParaRPr lang="ru-RU">
              <a:uFillTx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>
                <a:uFillTx/>
              </a:rPr>
              <a:t>Образец текста</a:t>
            </a:r>
          </a:p>
          <a:p>
            <a:pPr lvl="1"/>
            <a:r>
              <a:rPr lang="ru-RU" smtClean="0">
                <a:uFillTx/>
              </a:rPr>
              <a:t>Второй уровень</a:t>
            </a:r>
          </a:p>
          <a:p>
            <a:pPr lvl="2"/>
            <a:r>
              <a:rPr lang="ru-RU" smtClean="0">
                <a:uFillTx/>
              </a:rPr>
              <a:t>Третий уровень</a:t>
            </a:r>
          </a:p>
          <a:p>
            <a:pPr lvl="3"/>
            <a:r>
              <a:rPr lang="ru-RU" smtClean="0">
                <a:uFillTx/>
              </a:rPr>
              <a:t>Четвертый уровень</a:t>
            </a:r>
          </a:p>
          <a:p>
            <a:pPr lvl="4"/>
            <a:r>
              <a:rPr lang="ru-RU" smtClean="0">
                <a:uFillTx/>
              </a:rPr>
              <a:t>Пятый уровень</a:t>
            </a:r>
            <a:endParaRPr lang="ru-RU">
              <a:uFillTx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  <a:uFillTx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  <a:uFillTx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ru" smtClean="0">
                <a:solidFill>
                  <a:srgbClr val="000000">
                    <a:tint val="75000"/>
                  </a:srgbClr>
                </a:solidFill>
                <a:uFillTx/>
              </a:rPr>
              <a:pPr/>
              <a:t>‹#›</a:t>
            </a:fld>
            <a:endParaRPr lang="ru">
              <a:solidFill>
                <a:srgbClr val="000000">
                  <a:tint val="75000"/>
                </a:srgbClr>
              </a:solidFill>
              <a:uFillTx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>
                <a:uFillTx/>
              </a:defRPr>
            </a:lvl1pPr>
          </a:lstStyle>
          <a:p>
            <a:r>
              <a:rPr lang="ru-RU" smtClean="0">
                <a:uFillTx/>
              </a:rPr>
              <a:t>Образец заголовка</a:t>
            </a:r>
            <a:endParaRPr lang="ru-RU">
              <a:uFillTx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uFillTx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pPr lvl="0"/>
            <a:r>
              <a:rPr lang="ru-RU" smtClean="0">
                <a:uFillTx/>
              </a:rPr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  <a:uFillTx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  <a:uFillTx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ru" smtClean="0">
                <a:solidFill>
                  <a:srgbClr val="000000">
                    <a:tint val="75000"/>
                  </a:srgbClr>
                </a:solidFill>
                <a:uFillTx/>
              </a:rPr>
              <a:pPr/>
              <a:t>‹#›</a:t>
            </a:fld>
            <a:endParaRPr lang="ru">
              <a:solidFill>
                <a:srgbClr val="000000">
                  <a:tint val="75000"/>
                </a:srgbClr>
              </a:solidFill>
              <a:uFillTx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uFillTx/>
              </a:rPr>
              <a:t>Образец заголовка</a:t>
            </a:r>
            <a:endParaRPr lang="ru-RU">
              <a:uFillTx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>
                <a:uFillTx/>
              </a:defRPr>
            </a:lvl1pPr>
            <a:lvl2pPr>
              <a:defRPr sz="2400">
                <a:uFillTx/>
              </a:defRPr>
            </a:lvl2pPr>
            <a:lvl3pPr>
              <a:defRPr sz="2000">
                <a:uFillTx/>
              </a:defRPr>
            </a:lvl3pPr>
            <a:lvl4pPr>
              <a:defRPr sz="1800">
                <a:uFillTx/>
              </a:defRPr>
            </a:lvl4pPr>
            <a:lvl5pPr>
              <a:defRPr sz="1800">
                <a:uFillTx/>
              </a:defRPr>
            </a:lvl5pPr>
            <a:lvl6pPr>
              <a:defRPr sz="1800">
                <a:uFillTx/>
              </a:defRPr>
            </a:lvl6pPr>
            <a:lvl7pPr>
              <a:defRPr sz="1800">
                <a:uFillTx/>
              </a:defRPr>
            </a:lvl7pPr>
            <a:lvl8pPr>
              <a:defRPr sz="1800">
                <a:uFillTx/>
              </a:defRPr>
            </a:lvl8pPr>
            <a:lvl9pPr>
              <a:defRPr sz="1800">
                <a:uFillTx/>
              </a:defRPr>
            </a:lvl9pPr>
          </a:lstStyle>
          <a:p>
            <a:pPr lvl="0"/>
            <a:r>
              <a:rPr lang="ru-RU" smtClean="0">
                <a:uFillTx/>
              </a:rPr>
              <a:t>Образец текста</a:t>
            </a:r>
          </a:p>
          <a:p>
            <a:pPr lvl="1"/>
            <a:r>
              <a:rPr lang="ru-RU" smtClean="0">
                <a:uFillTx/>
              </a:rPr>
              <a:t>Второй уровень</a:t>
            </a:r>
          </a:p>
          <a:p>
            <a:pPr lvl="2"/>
            <a:r>
              <a:rPr lang="ru-RU" smtClean="0">
                <a:uFillTx/>
              </a:rPr>
              <a:t>Третий уровень</a:t>
            </a:r>
          </a:p>
          <a:p>
            <a:pPr lvl="3"/>
            <a:r>
              <a:rPr lang="ru-RU" smtClean="0">
                <a:uFillTx/>
              </a:rPr>
              <a:t>Четвертый уровень</a:t>
            </a:r>
          </a:p>
          <a:p>
            <a:pPr lvl="4"/>
            <a:r>
              <a:rPr lang="ru-RU" smtClean="0">
                <a:uFillTx/>
              </a:rPr>
              <a:t>Пятый уровень</a:t>
            </a:r>
            <a:endParaRPr lang="ru-RU">
              <a:uFillTx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>
                <a:uFillTx/>
              </a:defRPr>
            </a:lvl1pPr>
            <a:lvl2pPr>
              <a:defRPr sz="2400">
                <a:uFillTx/>
              </a:defRPr>
            </a:lvl2pPr>
            <a:lvl3pPr>
              <a:defRPr sz="2000">
                <a:uFillTx/>
              </a:defRPr>
            </a:lvl3pPr>
            <a:lvl4pPr>
              <a:defRPr sz="1800">
                <a:uFillTx/>
              </a:defRPr>
            </a:lvl4pPr>
            <a:lvl5pPr>
              <a:defRPr sz="1800">
                <a:uFillTx/>
              </a:defRPr>
            </a:lvl5pPr>
            <a:lvl6pPr>
              <a:defRPr sz="1800">
                <a:uFillTx/>
              </a:defRPr>
            </a:lvl6pPr>
            <a:lvl7pPr>
              <a:defRPr sz="1800">
                <a:uFillTx/>
              </a:defRPr>
            </a:lvl7pPr>
            <a:lvl8pPr>
              <a:defRPr sz="1800">
                <a:uFillTx/>
              </a:defRPr>
            </a:lvl8pPr>
            <a:lvl9pPr>
              <a:defRPr sz="1800">
                <a:uFillTx/>
              </a:defRPr>
            </a:lvl9pPr>
          </a:lstStyle>
          <a:p>
            <a:pPr lvl="0"/>
            <a:r>
              <a:rPr lang="ru-RU" smtClean="0">
                <a:uFillTx/>
              </a:rPr>
              <a:t>Образец текста</a:t>
            </a:r>
          </a:p>
          <a:p>
            <a:pPr lvl="1"/>
            <a:r>
              <a:rPr lang="ru-RU" smtClean="0">
                <a:uFillTx/>
              </a:rPr>
              <a:t>Второй уровень</a:t>
            </a:r>
          </a:p>
          <a:p>
            <a:pPr lvl="2"/>
            <a:r>
              <a:rPr lang="ru-RU" smtClean="0">
                <a:uFillTx/>
              </a:rPr>
              <a:t>Третий уровень</a:t>
            </a:r>
          </a:p>
          <a:p>
            <a:pPr lvl="3"/>
            <a:r>
              <a:rPr lang="ru-RU" smtClean="0">
                <a:uFillTx/>
              </a:rPr>
              <a:t>Четвертый уровень</a:t>
            </a:r>
          </a:p>
          <a:p>
            <a:pPr lvl="4"/>
            <a:r>
              <a:rPr lang="ru-RU" smtClean="0">
                <a:uFillTx/>
              </a:rPr>
              <a:t>Пятый уровень</a:t>
            </a:r>
            <a:endParaRPr lang="ru-RU">
              <a:uFillTx/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  <a:uFillTx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  <a:uFillTx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ru" smtClean="0">
                <a:solidFill>
                  <a:srgbClr val="000000">
                    <a:tint val="75000"/>
                  </a:srgbClr>
                </a:solidFill>
                <a:uFillTx/>
              </a:rPr>
              <a:pPr/>
              <a:t>‹#›</a:t>
            </a:fld>
            <a:endParaRPr lang="ru">
              <a:solidFill>
                <a:srgbClr val="000000">
                  <a:tint val="75000"/>
                </a:srgbClr>
              </a:solidFill>
              <a:uFillTx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>
                <a:uFillTx/>
              </a:defRPr>
            </a:lvl1pPr>
          </a:lstStyle>
          <a:p>
            <a:r>
              <a:rPr lang="ru-RU" smtClean="0">
                <a:uFillTx/>
              </a:rPr>
              <a:t>Образец заголовка</a:t>
            </a:r>
            <a:endParaRPr lang="ru-RU">
              <a:uFillTx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>
                <a:uFillTx/>
              </a:defRPr>
            </a:lvl1pPr>
            <a:lvl2pPr marL="457200" indent="0">
              <a:buNone/>
              <a:defRPr sz="2000" b="1">
                <a:uFillTx/>
              </a:defRPr>
            </a:lvl2pPr>
            <a:lvl3pPr marL="914400" indent="0">
              <a:buNone/>
              <a:defRPr sz="1800" b="1">
                <a:uFillTx/>
              </a:defRPr>
            </a:lvl3pPr>
            <a:lvl4pPr marL="1371600" indent="0">
              <a:buNone/>
              <a:defRPr sz="1600" b="1">
                <a:uFillTx/>
              </a:defRPr>
            </a:lvl4pPr>
            <a:lvl5pPr marL="1828800" indent="0">
              <a:buNone/>
              <a:defRPr sz="1600" b="1">
                <a:uFillTx/>
              </a:defRPr>
            </a:lvl5pPr>
            <a:lvl6pPr marL="2286000" indent="0">
              <a:buNone/>
              <a:defRPr sz="1600" b="1">
                <a:uFillTx/>
              </a:defRPr>
            </a:lvl6pPr>
            <a:lvl7pPr marL="2743200" indent="0">
              <a:buNone/>
              <a:defRPr sz="1600" b="1">
                <a:uFillTx/>
              </a:defRPr>
            </a:lvl7pPr>
            <a:lvl8pPr marL="3200400" indent="0">
              <a:buNone/>
              <a:defRPr sz="1600" b="1">
                <a:uFillTx/>
              </a:defRPr>
            </a:lvl8pPr>
            <a:lvl9pPr marL="3657600" indent="0">
              <a:buNone/>
              <a:defRPr sz="1600" b="1">
                <a:uFillTx/>
              </a:defRPr>
            </a:lvl9pPr>
          </a:lstStyle>
          <a:p>
            <a:pPr lvl="0"/>
            <a:r>
              <a:rPr lang="ru-RU" smtClean="0">
                <a:uFillTx/>
              </a:rPr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>
                <a:uFillTx/>
              </a:defRPr>
            </a:lvl1pPr>
            <a:lvl2pPr>
              <a:defRPr sz="2000">
                <a:uFillTx/>
              </a:defRPr>
            </a:lvl2pPr>
            <a:lvl3pPr>
              <a:defRPr sz="1800">
                <a:uFillTx/>
              </a:defRPr>
            </a:lvl3pPr>
            <a:lvl4pPr>
              <a:defRPr sz="1600">
                <a:uFillTx/>
              </a:defRPr>
            </a:lvl4pPr>
            <a:lvl5pPr>
              <a:defRPr sz="1600">
                <a:uFillTx/>
              </a:defRPr>
            </a:lvl5pPr>
            <a:lvl6pPr>
              <a:defRPr sz="1600">
                <a:uFillTx/>
              </a:defRPr>
            </a:lvl6pPr>
            <a:lvl7pPr>
              <a:defRPr sz="1600">
                <a:uFillTx/>
              </a:defRPr>
            </a:lvl7pPr>
            <a:lvl8pPr>
              <a:defRPr sz="1600">
                <a:uFillTx/>
              </a:defRPr>
            </a:lvl8pPr>
            <a:lvl9pPr>
              <a:defRPr sz="1600">
                <a:uFillTx/>
              </a:defRPr>
            </a:lvl9pPr>
          </a:lstStyle>
          <a:p>
            <a:pPr lvl="0"/>
            <a:r>
              <a:rPr lang="ru-RU" smtClean="0">
                <a:uFillTx/>
              </a:rPr>
              <a:t>Образец текста</a:t>
            </a:r>
          </a:p>
          <a:p>
            <a:pPr lvl="1"/>
            <a:r>
              <a:rPr lang="ru-RU" smtClean="0">
                <a:uFillTx/>
              </a:rPr>
              <a:t>Второй уровень</a:t>
            </a:r>
          </a:p>
          <a:p>
            <a:pPr lvl="2"/>
            <a:r>
              <a:rPr lang="ru-RU" smtClean="0">
                <a:uFillTx/>
              </a:rPr>
              <a:t>Третий уровень</a:t>
            </a:r>
          </a:p>
          <a:p>
            <a:pPr lvl="3"/>
            <a:r>
              <a:rPr lang="ru-RU" smtClean="0">
                <a:uFillTx/>
              </a:rPr>
              <a:t>Четвертый уровень</a:t>
            </a:r>
          </a:p>
          <a:p>
            <a:pPr lvl="4"/>
            <a:r>
              <a:rPr lang="ru-RU" smtClean="0">
                <a:uFillTx/>
              </a:rPr>
              <a:t>Пятый уровень</a:t>
            </a:r>
            <a:endParaRPr lang="ru-RU">
              <a:uFillTx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>
                <a:uFillTx/>
              </a:defRPr>
            </a:lvl1pPr>
            <a:lvl2pPr marL="457200" indent="0">
              <a:buNone/>
              <a:defRPr sz="2000" b="1">
                <a:uFillTx/>
              </a:defRPr>
            </a:lvl2pPr>
            <a:lvl3pPr marL="914400" indent="0">
              <a:buNone/>
              <a:defRPr sz="1800" b="1">
                <a:uFillTx/>
              </a:defRPr>
            </a:lvl3pPr>
            <a:lvl4pPr marL="1371600" indent="0">
              <a:buNone/>
              <a:defRPr sz="1600" b="1">
                <a:uFillTx/>
              </a:defRPr>
            </a:lvl4pPr>
            <a:lvl5pPr marL="1828800" indent="0">
              <a:buNone/>
              <a:defRPr sz="1600" b="1">
                <a:uFillTx/>
              </a:defRPr>
            </a:lvl5pPr>
            <a:lvl6pPr marL="2286000" indent="0">
              <a:buNone/>
              <a:defRPr sz="1600" b="1">
                <a:uFillTx/>
              </a:defRPr>
            </a:lvl6pPr>
            <a:lvl7pPr marL="2743200" indent="0">
              <a:buNone/>
              <a:defRPr sz="1600" b="1">
                <a:uFillTx/>
              </a:defRPr>
            </a:lvl7pPr>
            <a:lvl8pPr marL="3200400" indent="0">
              <a:buNone/>
              <a:defRPr sz="1600" b="1">
                <a:uFillTx/>
              </a:defRPr>
            </a:lvl8pPr>
            <a:lvl9pPr marL="3657600" indent="0">
              <a:buNone/>
              <a:defRPr sz="1600" b="1">
                <a:uFillTx/>
              </a:defRPr>
            </a:lvl9pPr>
          </a:lstStyle>
          <a:p>
            <a:pPr lvl="0"/>
            <a:r>
              <a:rPr lang="ru-RU" smtClean="0">
                <a:uFillTx/>
              </a:rPr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>
                <a:uFillTx/>
              </a:defRPr>
            </a:lvl1pPr>
            <a:lvl2pPr>
              <a:defRPr sz="2000">
                <a:uFillTx/>
              </a:defRPr>
            </a:lvl2pPr>
            <a:lvl3pPr>
              <a:defRPr sz="1800">
                <a:uFillTx/>
              </a:defRPr>
            </a:lvl3pPr>
            <a:lvl4pPr>
              <a:defRPr sz="1600">
                <a:uFillTx/>
              </a:defRPr>
            </a:lvl4pPr>
            <a:lvl5pPr>
              <a:defRPr sz="1600">
                <a:uFillTx/>
              </a:defRPr>
            </a:lvl5pPr>
            <a:lvl6pPr>
              <a:defRPr sz="1600">
                <a:uFillTx/>
              </a:defRPr>
            </a:lvl6pPr>
            <a:lvl7pPr>
              <a:defRPr sz="1600">
                <a:uFillTx/>
              </a:defRPr>
            </a:lvl7pPr>
            <a:lvl8pPr>
              <a:defRPr sz="1600">
                <a:uFillTx/>
              </a:defRPr>
            </a:lvl8pPr>
            <a:lvl9pPr>
              <a:defRPr sz="1600">
                <a:uFillTx/>
              </a:defRPr>
            </a:lvl9pPr>
          </a:lstStyle>
          <a:p>
            <a:pPr lvl="0"/>
            <a:r>
              <a:rPr lang="ru-RU" smtClean="0">
                <a:uFillTx/>
              </a:rPr>
              <a:t>Образец текста</a:t>
            </a:r>
          </a:p>
          <a:p>
            <a:pPr lvl="1"/>
            <a:r>
              <a:rPr lang="ru-RU" smtClean="0">
                <a:uFillTx/>
              </a:rPr>
              <a:t>Второй уровень</a:t>
            </a:r>
          </a:p>
          <a:p>
            <a:pPr lvl="2"/>
            <a:r>
              <a:rPr lang="ru-RU" smtClean="0">
                <a:uFillTx/>
              </a:rPr>
              <a:t>Третий уровень</a:t>
            </a:r>
          </a:p>
          <a:p>
            <a:pPr lvl="3"/>
            <a:r>
              <a:rPr lang="ru-RU" smtClean="0">
                <a:uFillTx/>
              </a:rPr>
              <a:t>Четвертый уровень</a:t>
            </a:r>
          </a:p>
          <a:p>
            <a:pPr lvl="4"/>
            <a:r>
              <a:rPr lang="ru-RU" smtClean="0">
                <a:uFillTx/>
              </a:rPr>
              <a:t>Пятый уровень</a:t>
            </a:r>
            <a:endParaRPr lang="ru-RU">
              <a:uFillTx/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  <a:uFillTx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  <a:uFillTx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ru" smtClean="0">
                <a:solidFill>
                  <a:srgbClr val="000000">
                    <a:tint val="75000"/>
                  </a:srgbClr>
                </a:solidFill>
                <a:uFillTx/>
              </a:rPr>
              <a:pPr/>
              <a:t>‹#›</a:t>
            </a:fld>
            <a:endParaRPr lang="ru">
              <a:solidFill>
                <a:srgbClr val="000000">
                  <a:tint val="75000"/>
                </a:srgbClr>
              </a:solidFill>
              <a:uFillTx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uFillTx/>
              </a:rPr>
              <a:t>Образец заголовка</a:t>
            </a:r>
            <a:endParaRPr lang="ru-RU">
              <a:uFillTx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  <a:uFillTx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  <a:uFillTx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ru" smtClean="0">
                <a:solidFill>
                  <a:srgbClr val="000000">
                    <a:tint val="75000"/>
                  </a:srgbClr>
                </a:solidFill>
                <a:uFillTx/>
              </a:rPr>
              <a:pPr/>
              <a:t>‹#›</a:t>
            </a:fld>
            <a:endParaRPr lang="ru">
              <a:solidFill>
                <a:srgbClr val="000000">
                  <a:tint val="75000"/>
                </a:srgbClr>
              </a:solidFill>
              <a:uFillTx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>
                <a:uFillTx/>
              </a:defRPr>
            </a:lvl1pPr>
            <a:lvl2pPr lvl="1">
              <a:spcBef>
                <a:spcPts val="0"/>
              </a:spcBef>
              <a:defRPr>
                <a:uFillTx/>
              </a:defRPr>
            </a:lvl2pPr>
            <a:lvl3pPr lvl="2">
              <a:spcBef>
                <a:spcPts val="0"/>
              </a:spcBef>
              <a:defRPr>
                <a:uFillTx/>
              </a:defRPr>
            </a:lvl3pPr>
            <a:lvl4pPr lvl="3">
              <a:spcBef>
                <a:spcPts val="0"/>
              </a:spcBef>
              <a:defRPr>
                <a:uFillTx/>
              </a:defRPr>
            </a:lvl4pPr>
            <a:lvl5pPr lvl="4">
              <a:spcBef>
                <a:spcPts val="0"/>
              </a:spcBef>
              <a:defRPr>
                <a:uFillTx/>
              </a:defRPr>
            </a:lvl5pPr>
            <a:lvl6pPr lvl="5">
              <a:spcBef>
                <a:spcPts val="0"/>
              </a:spcBef>
              <a:defRPr>
                <a:uFillTx/>
              </a:defRPr>
            </a:lvl6pPr>
            <a:lvl7pPr lvl="6">
              <a:spcBef>
                <a:spcPts val="0"/>
              </a:spcBef>
              <a:defRPr>
                <a:uFillTx/>
              </a:defRPr>
            </a:lvl7pPr>
            <a:lvl8pPr lvl="7">
              <a:spcBef>
                <a:spcPts val="0"/>
              </a:spcBef>
              <a:defRPr>
                <a:uFillTx/>
              </a:defRPr>
            </a:lvl8pPr>
            <a:lvl9pPr lvl="8">
              <a:spcBef>
                <a:spcPts val="0"/>
              </a:spcBef>
              <a:defRPr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>
                <a:uFillTx/>
              </a:rPr>
              <a:t>‹#›</a:t>
            </a:fld>
            <a:endParaRPr lang="ru">
              <a:uFillTx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  <a:uFillTx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  <a:uFillTx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ru" smtClean="0">
                <a:solidFill>
                  <a:srgbClr val="000000">
                    <a:tint val="75000"/>
                  </a:srgbClr>
                </a:solidFill>
                <a:uFillTx/>
              </a:rPr>
              <a:pPr/>
              <a:t>‹#›</a:t>
            </a:fld>
            <a:endParaRPr lang="ru">
              <a:solidFill>
                <a:srgbClr val="000000">
                  <a:tint val="75000"/>
                </a:srgbClr>
              </a:solidFill>
              <a:uFillTx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3" y="204787"/>
            <a:ext cx="3008313" cy="871538"/>
          </a:xfrm>
        </p:spPr>
        <p:txBody>
          <a:bodyPr anchor="b"/>
          <a:lstStyle>
            <a:lvl1pPr algn="l">
              <a:defRPr sz="2000" b="1">
                <a:uFillTx/>
              </a:defRPr>
            </a:lvl1pPr>
          </a:lstStyle>
          <a:p>
            <a:r>
              <a:rPr lang="ru-RU" smtClean="0">
                <a:uFillTx/>
              </a:rPr>
              <a:t>Образец заголовка</a:t>
            </a:r>
            <a:endParaRPr lang="ru-RU">
              <a:uFillTx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4"/>
            <a:ext cx="5111750" cy="4389835"/>
          </a:xfrm>
        </p:spPr>
        <p:txBody>
          <a:bodyPr/>
          <a:lstStyle>
            <a:lvl1pPr>
              <a:defRPr sz="3200">
                <a:uFillTx/>
              </a:defRPr>
            </a:lvl1pPr>
            <a:lvl2pPr>
              <a:defRPr sz="2800">
                <a:uFillTx/>
              </a:defRPr>
            </a:lvl2pPr>
            <a:lvl3pPr>
              <a:defRPr sz="2400">
                <a:uFillTx/>
              </a:defRPr>
            </a:lvl3pPr>
            <a:lvl4pPr>
              <a:defRPr sz="2000">
                <a:uFillTx/>
              </a:defRPr>
            </a:lvl4pPr>
            <a:lvl5pPr>
              <a:defRPr sz="2000">
                <a:uFillTx/>
              </a:defRPr>
            </a:lvl5pPr>
            <a:lvl6pPr>
              <a:defRPr sz="2000">
                <a:uFillTx/>
              </a:defRPr>
            </a:lvl6pPr>
            <a:lvl7pPr>
              <a:defRPr sz="2000">
                <a:uFillTx/>
              </a:defRPr>
            </a:lvl7pPr>
            <a:lvl8pPr>
              <a:defRPr sz="2000">
                <a:uFillTx/>
              </a:defRPr>
            </a:lvl8pPr>
            <a:lvl9pPr>
              <a:defRPr sz="2000">
                <a:uFillTx/>
              </a:defRPr>
            </a:lvl9pPr>
          </a:lstStyle>
          <a:p>
            <a:pPr lvl="0"/>
            <a:r>
              <a:rPr lang="ru-RU" smtClean="0">
                <a:uFillTx/>
              </a:rPr>
              <a:t>Образец текста</a:t>
            </a:r>
          </a:p>
          <a:p>
            <a:pPr lvl="1"/>
            <a:r>
              <a:rPr lang="ru-RU" smtClean="0">
                <a:uFillTx/>
              </a:rPr>
              <a:t>Второй уровень</a:t>
            </a:r>
          </a:p>
          <a:p>
            <a:pPr lvl="2"/>
            <a:r>
              <a:rPr lang="ru-RU" smtClean="0">
                <a:uFillTx/>
              </a:rPr>
              <a:t>Третий уровень</a:t>
            </a:r>
          </a:p>
          <a:p>
            <a:pPr lvl="3"/>
            <a:r>
              <a:rPr lang="ru-RU" smtClean="0">
                <a:uFillTx/>
              </a:rPr>
              <a:t>Четвертый уровень</a:t>
            </a:r>
          </a:p>
          <a:p>
            <a:pPr lvl="4"/>
            <a:r>
              <a:rPr lang="ru-RU" smtClean="0">
                <a:uFillTx/>
              </a:rPr>
              <a:t>Пятый уровень</a:t>
            </a:r>
            <a:endParaRPr lang="ru-RU">
              <a:uFillTx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3" y="1076328"/>
            <a:ext cx="3008313" cy="3518297"/>
          </a:xfrm>
        </p:spPr>
        <p:txBody>
          <a:bodyPr/>
          <a:lstStyle>
            <a:lvl1pPr marL="0" indent="0">
              <a:buNone/>
              <a:defRPr sz="1400">
                <a:uFillTx/>
              </a:defRPr>
            </a:lvl1pPr>
            <a:lvl2pPr marL="457200" indent="0">
              <a:buNone/>
              <a:defRPr sz="1200">
                <a:uFillTx/>
              </a:defRPr>
            </a:lvl2pPr>
            <a:lvl3pPr marL="914400" indent="0">
              <a:buNone/>
              <a:defRPr sz="1000">
                <a:uFillTx/>
              </a:defRPr>
            </a:lvl3pPr>
            <a:lvl4pPr marL="1371600" indent="0">
              <a:buNone/>
              <a:defRPr sz="900">
                <a:uFillTx/>
              </a:defRPr>
            </a:lvl4pPr>
            <a:lvl5pPr marL="1828800" indent="0">
              <a:buNone/>
              <a:defRPr sz="900">
                <a:uFillTx/>
              </a:defRPr>
            </a:lvl5pPr>
            <a:lvl6pPr marL="2286000" indent="0">
              <a:buNone/>
              <a:defRPr sz="900">
                <a:uFillTx/>
              </a:defRPr>
            </a:lvl6pPr>
            <a:lvl7pPr marL="2743200" indent="0">
              <a:buNone/>
              <a:defRPr sz="900">
                <a:uFillTx/>
              </a:defRPr>
            </a:lvl7pPr>
            <a:lvl8pPr marL="3200400" indent="0">
              <a:buNone/>
              <a:defRPr sz="900">
                <a:uFillTx/>
              </a:defRPr>
            </a:lvl8pPr>
            <a:lvl9pPr marL="3657600" indent="0">
              <a:buNone/>
              <a:defRPr sz="900">
                <a:uFillTx/>
              </a:defRPr>
            </a:lvl9pPr>
          </a:lstStyle>
          <a:p>
            <a:pPr lvl="0"/>
            <a:r>
              <a:rPr lang="ru-RU" smtClean="0">
                <a:uFillTx/>
              </a:rPr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  <a:uFillTx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  <a:uFillTx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ru" smtClean="0">
                <a:solidFill>
                  <a:srgbClr val="000000">
                    <a:tint val="75000"/>
                  </a:srgbClr>
                </a:solidFill>
                <a:uFillTx/>
              </a:rPr>
              <a:pPr/>
              <a:t>‹#›</a:t>
            </a:fld>
            <a:endParaRPr lang="ru">
              <a:solidFill>
                <a:srgbClr val="000000">
                  <a:tint val="75000"/>
                </a:srgbClr>
              </a:solidFill>
              <a:uFillTx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>
                <a:uFillTx/>
              </a:defRPr>
            </a:lvl1pPr>
          </a:lstStyle>
          <a:p>
            <a:r>
              <a:rPr lang="ru-RU" smtClean="0">
                <a:uFillTx/>
              </a:rPr>
              <a:t>Образец заголовка</a:t>
            </a:r>
            <a:endParaRPr lang="ru-RU">
              <a:uFillTx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>
                <a:uFillTx/>
              </a:defRPr>
            </a:lvl1pPr>
            <a:lvl2pPr marL="457200" indent="0">
              <a:buNone/>
              <a:defRPr sz="2800">
                <a:uFillTx/>
              </a:defRPr>
            </a:lvl2pPr>
            <a:lvl3pPr marL="914400" indent="0">
              <a:buNone/>
              <a:defRPr sz="2400">
                <a:uFillTx/>
              </a:defRPr>
            </a:lvl3pPr>
            <a:lvl4pPr marL="1371600" indent="0">
              <a:buNone/>
              <a:defRPr sz="2000">
                <a:uFillTx/>
              </a:defRPr>
            </a:lvl4pPr>
            <a:lvl5pPr marL="1828800" indent="0">
              <a:buNone/>
              <a:defRPr sz="2000">
                <a:uFillTx/>
              </a:defRPr>
            </a:lvl5pPr>
            <a:lvl6pPr marL="2286000" indent="0">
              <a:buNone/>
              <a:defRPr sz="2000">
                <a:uFillTx/>
              </a:defRPr>
            </a:lvl6pPr>
            <a:lvl7pPr marL="2743200" indent="0">
              <a:buNone/>
              <a:defRPr sz="2000">
                <a:uFillTx/>
              </a:defRPr>
            </a:lvl7pPr>
            <a:lvl8pPr marL="3200400" indent="0">
              <a:buNone/>
              <a:defRPr sz="2000">
                <a:uFillTx/>
              </a:defRPr>
            </a:lvl8pPr>
            <a:lvl9pPr marL="3657600" indent="0">
              <a:buNone/>
              <a:defRPr sz="2000">
                <a:uFillTx/>
              </a:defRPr>
            </a:lvl9pPr>
          </a:lstStyle>
          <a:p>
            <a:endParaRPr lang="ru-RU">
              <a:uFillTx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9"/>
            <a:ext cx="5486400" cy="603647"/>
          </a:xfrm>
        </p:spPr>
        <p:txBody>
          <a:bodyPr/>
          <a:lstStyle>
            <a:lvl1pPr marL="0" indent="0">
              <a:buNone/>
              <a:defRPr sz="1400">
                <a:uFillTx/>
              </a:defRPr>
            </a:lvl1pPr>
            <a:lvl2pPr marL="457200" indent="0">
              <a:buNone/>
              <a:defRPr sz="1200">
                <a:uFillTx/>
              </a:defRPr>
            </a:lvl2pPr>
            <a:lvl3pPr marL="914400" indent="0">
              <a:buNone/>
              <a:defRPr sz="1000">
                <a:uFillTx/>
              </a:defRPr>
            </a:lvl3pPr>
            <a:lvl4pPr marL="1371600" indent="0">
              <a:buNone/>
              <a:defRPr sz="900">
                <a:uFillTx/>
              </a:defRPr>
            </a:lvl4pPr>
            <a:lvl5pPr marL="1828800" indent="0">
              <a:buNone/>
              <a:defRPr sz="900">
                <a:uFillTx/>
              </a:defRPr>
            </a:lvl5pPr>
            <a:lvl6pPr marL="2286000" indent="0">
              <a:buNone/>
              <a:defRPr sz="900">
                <a:uFillTx/>
              </a:defRPr>
            </a:lvl6pPr>
            <a:lvl7pPr marL="2743200" indent="0">
              <a:buNone/>
              <a:defRPr sz="900">
                <a:uFillTx/>
              </a:defRPr>
            </a:lvl7pPr>
            <a:lvl8pPr marL="3200400" indent="0">
              <a:buNone/>
              <a:defRPr sz="900">
                <a:uFillTx/>
              </a:defRPr>
            </a:lvl8pPr>
            <a:lvl9pPr marL="3657600" indent="0">
              <a:buNone/>
              <a:defRPr sz="900">
                <a:uFillTx/>
              </a:defRPr>
            </a:lvl9pPr>
          </a:lstStyle>
          <a:p>
            <a:pPr lvl="0"/>
            <a:r>
              <a:rPr lang="ru-RU" smtClean="0">
                <a:uFillTx/>
              </a:rPr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  <a:uFillTx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  <a:uFillTx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ru" smtClean="0">
                <a:solidFill>
                  <a:srgbClr val="000000">
                    <a:tint val="75000"/>
                  </a:srgbClr>
                </a:solidFill>
                <a:uFillTx/>
              </a:rPr>
              <a:pPr/>
              <a:t>‹#›</a:t>
            </a:fld>
            <a:endParaRPr lang="ru">
              <a:solidFill>
                <a:srgbClr val="000000">
                  <a:tint val="75000"/>
                </a:srgbClr>
              </a:solidFill>
              <a:uFillTx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uFillTx/>
              </a:rPr>
              <a:t>Образец заголовка</a:t>
            </a:r>
            <a:endParaRPr lang="ru-RU">
              <a:uFillTx/>
            </a:endParaRP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>
                <a:uFillTx/>
              </a:rPr>
              <a:t>Образец текста</a:t>
            </a:r>
          </a:p>
          <a:p>
            <a:pPr lvl="1"/>
            <a:r>
              <a:rPr lang="ru-RU" smtClean="0">
                <a:uFillTx/>
              </a:rPr>
              <a:t>Второй уровень</a:t>
            </a:r>
          </a:p>
          <a:p>
            <a:pPr lvl="2"/>
            <a:r>
              <a:rPr lang="ru-RU" smtClean="0">
                <a:uFillTx/>
              </a:rPr>
              <a:t>Третий уровень</a:t>
            </a:r>
          </a:p>
          <a:p>
            <a:pPr lvl="3"/>
            <a:r>
              <a:rPr lang="ru-RU" smtClean="0">
                <a:uFillTx/>
              </a:rPr>
              <a:t>Четвертый уровень</a:t>
            </a:r>
          </a:p>
          <a:p>
            <a:pPr lvl="4"/>
            <a:r>
              <a:rPr lang="ru-RU" smtClean="0">
                <a:uFillTx/>
              </a:rPr>
              <a:t>Пятый уровень</a:t>
            </a:r>
            <a:endParaRPr lang="ru-RU">
              <a:uFillTx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  <a:uFillTx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  <a:uFillTx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ru" smtClean="0">
                <a:solidFill>
                  <a:srgbClr val="000000">
                    <a:tint val="75000"/>
                  </a:srgbClr>
                </a:solidFill>
                <a:uFillTx/>
              </a:rPr>
              <a:pPr/>
              <a:t>‹#›</a:t>
            </a:fld>
            <a:endParaRPr lang="ru">
              <a:solidFill>
                <a:srgbClr val="000000">
                  <a:tint val="75000"/>
                </a:srgbClr>
              </a:solidFill>
              <a:uFillTx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ru-RU" smtClean="0">
                <a:uFillTx/>
              </a:rPr>
              <a:t>Образец заголовка</a:t>
            </a:r>
            <a:endParaRPr lang="ru-RU">
              <a:uFillTx/>
            </a:endParaRP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ru-RU" smtClean="0">
                <a:uFillTx/>
              </a:rPr>
              <a:t>Образец текста</a:t>
            </a:r>
          </a:p>
          <a:p>
            <a:pPr lvl="1"/>
            <a:r>
              <a:rPr lang="ru-RU" smtClean="0">
                <a:uFillTx/>
              </a:rPr>
              <a:t>Второй уровень</a:t>
            </a:r>
          </a:p>
          <a:p>
            <a:pPr lvl="2"/>
            <a:r>
              <a:rPr lang="ru-RU" smtClean="0">
                <a:uFillTx/>
              </a:rPr>
              <a:t>Третий уровень</a:t>
            </a:r>
          </a:p>
          <a:p>
            <a:pPr lvl="3"/>
            <a:r>
              <a:rPr lang="ru-RU" smtClean="0">
                <a:uFillTx/>
              </a:rPr>
              <a:t>Четвертый уровень</a:t>
            </a:r>
          </a:p>
          <a:p>
            <a:pPr lvl="4"/>
            <a:r>
              <a:rPr lang="ru-RU" smtClean="0">
                <a:uFillTx/>
              </a:rPr>
              <a:t>Пятый уровень</a:t>
            </a:r>
            <a:endParaRPr lang="ru-RU">
              <a:uFillTx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  <a:uFillTx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  <a:uFillTx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ru" smtClean="0">
                <a:solidFill>
                  <a:srgbClr val="000000">
                    <a:tint val="75000"/>
                  </a:srgbClr>
                </a:solidFill>
                <a:uFillTx/>
              </a:rPr>
              <a:pPr/>
              <a:t>‹#›</a:t>
            </a:fld>
            <a:endParaRPr lang="ru">
              <a:solidFill>
                <a:srgbClr val="000000">
                  <a:tint val="75000"/>
                </a:srgbClr>
              </a:solidFill>
              <a:uFillTx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>
                <a:uFillTx/>
              </a:defRPr>
            </a:lvl1pPr>
            <a:lvl2pPr>
              <a:spcBef>
                <a:spcPts val="0"/>
              </a:spcBef>
              <a:defRPr>
                <a:uFillTx/>
              </a:defRPr>
            </a:lvl2pPr>
            <a:lvl3pPr>
              <a:spcBef>
                <a:spcPts val="0"/>
              </a:spcBef>
              <a:defRPr>
                <a:uFillTx/>
              </a:defRPr>
            </a:lvl3pPr>
            <a:lvl4pPr>
              <a:spcBef>
                <a:spcPts val="0"/>
              </a:spcBef>
              <a:defRPr>
                <a:uFillTx/>
              </a:defRPr>
            </a:lvl4pPr>
            <a:lvl5pPr>
              <a:spcBef>
                <a:spcPts val="0"/>
              </a:spcBef>
              <a:defRPr>
                <a:uFillTx/>
              </a:defRPr>
            </a:lvl5pPr>
            <a:lvl6pPr>
              <a:spcBef>
                <a:spcPts val="0"/>
              </a:spcBef>
              <a:defRPr>
                <a:uFillTx/>
              </a:defRPr>
            </a:lvl6pPr>
            <a:lvl7pPr>
              <a:spcBef>
                <a:spcPts val="0"/>
              </a:spcBef>
              <a:defRPr>
                <a:uFillTx/>
              </a:defRPr>
            </a:lvl7pPr>
            <a:lvl8pPr>
              <a:spcBef>
                <a:spcPts val="0"/>
              </a:spcBef>
              <a:defRPr>
                <a:uFillTx/>
              </a:defRPr>
            </a:lvl8pPr>
            <a:lvl9pPr>
              <a:spcBef>
                <a:spcPts val="0"/>
              </a:spcBef>
              <a:defRPr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>
                <a:uFillTx/>
              </a:defRPr>
            </a:lvl1pPr>
            <a:lvl2pPr>
              <a:spcBef>
                <a:spcPts val="0"/>
              </a:spcBef>
              <a:defRPr>
                <a:uFillTx/>
              </a:defRPr>
            </a:lvl2pPr>
            <a:lvl3pPr>
              <a:spcBef>
                <a:spcPts val="0"/>
              </a:spcBef>
              <a:defRPr>
                <a:uFillTx/>
              </a:defRPr>
            </a:lvl3pPr>
            <a:lvl4pPr>
              <a:spcBef>
                <a:spcPts val="0"/>
              </a:spcBef>
              <a:defRPr>
                <a:uFillTx/>
              </a:defRPr>
            </a:lvl4pPr>
            <a:lvl5pPr>
              <a:spcBef>
                <a:spcPts val="0"/>
              </a:spcBef>
              <a:defRPr>
                <a:uFillTx/>
              </a:defRPr>
            </a:lvl5pPr>
            <a:lvl6pPr>
              <a:spcBef>
                <a:spcPts val="0"/>
              </a:spcBef>
              <a:defRPr>
                <a:uFillTx/>
              </a:defRPr>
            </a:lvl6pPr>
            <a:lvl7pPr>
              <a:spcBef>
                <a:spcPts val="0"/>
              </a:spcBef>
              <a:defRPr>
                <a:uFillTx/>
              </a:defRPr>
            </a:lvl7pPr>
            <a:lvl8pPr>
              <a:spcBef>
                <a:spcPts val="0"/>
              </a:spcBef>
              <a:defRPr>
                <a:uFillTx/>
              </a:defRPr>
            </a:lvl8pPr>
            <a:lvl9pPr>
              <a:spcBef>
                <a:spcPts val="0"/>
              </a:spcBef>
              <a:defRPr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>
                <a:uFillTx/>
              </a:defRPr>
            </a:lvl1pPr>
          </a:lstStyle>
          <a:p>
            <a:fld id="{00000000-1234-1234-1234-123412341234}" type="slidenum">
              <a:rPr lang="ru">
                <a:solidFill>
                  <a:srgbClr val="000000">
                    <a:tint val="75000"/>
                  </a:srgbClr>
                </a:solidFill>
                <a:uFillTx/>
              </a:rPr>
              <a:pPr/>
              <a:t>‹#›</a:t>
            </a:fld>
            <a:endParaRPr lang="ru">
              <a:solidFill>
                <a:srgbClr val="000000">
                  <a:tint val="75000"/>
                </a:srgbClr>
              </a:solidFill>
              <a:uFillTx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>
                <a:uFillTx/>
              </a:defRPr>
            </a:lvl1pPr>
            <a:lvl2pPr lvl="1" algn="ctr">
              <a:spcBef>
                <a:spcPts val="0"/>
              </a:spcBef>
              <a:buSzPct val="100000"/>
              <a:defRPr sz="3600">
                <a:uFillTx/>
              </a:defRPr>
            </a:lvl2pPr>
            <a:lvl3pPr lvl="2" algn="ctr">
              <a:spcBef>
                <a:spcPts val="0"/>
              </a:spcBef>
              <a:buSzPct val="100000"/>
              <a:defRPr sz="3600">
                <a:uFillTx/>
              </a:defRPr>
            </a:lvl3pPr>
            <a:lvl4pPr lvl="3" algn="ctr">
              <a:spcBef>
                <a:spcPts val="0"/>
              </a:spcBef>
              <a:buSzPct val="100000"/>
              <a:defRPr sz="3600">
                <a:uFillTx/>
              </a:defRPr>
            </a:lvl4pPr>
            <a:lvl5pPr lvl="4" algn="ctr">
              <a:spcBef>
                <a:spcPts val="0"/>
              </a:spcBef>
              <a:buSzPct val="100000"/>
              <a:defRPr sz="3600">
                <a:uFillTx/>
              </a:defRPr>
            </a:lvl5pPr>
            <a:lvl6pPr lvl="5" algn="ctr">
              <a:spcBef>
                <a:spcPts val="0"/>
              </a:spcBef>
              <a:buSzPct val="100000"/>
              <a:defRPr sz="3600">
                <a:uFillTx/>
              </a:defRPr>
            </a:lvl6pPr>
            <a:lvl7pPr lvl="6" algn="ctr">
              <a:spcBef>
                <a:spcPts val="0"/>
              </a:spcBef>
              <a:buSzPct val="100000"/>
              <a:defRPr sz="3600">
                <a:uFillTx/>
              </a:defRPr>
            </a:lvl7pPr>
            <a:lvl8pPr lvl="7" algn="ctr">
              <a:spcBef>
                <a:spcPts val="0"/>
              </a:spcBef>
              <a:buSzPct val="100000"/>
              <a:defRPr sz="3600">
                <a:uFillTx/>
              </a:defRPr>
            </a:lvl8pPr>
            <a:lvl9pPr lvl="8" algn="ctr">
              <a:spcBef>
                <a:spcPts val="0"/>
              </a:spcBef>
              <a:buSzPct val="100000"/>
              <a:defRPr sz="3600"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ru">
                <a:solidFill>
                  <a:srgbClr val="000000">
                    <a:tint val="75000"/>
                  </a:srgbClr>
                </a:solidFill>
                <a:uFillTx/>
              </a:rPr>
              <a:pPr/>
              <a:t>‹#›</a:t>
            </a:fld>
            <a:endParaRPr lang="ru">
              <a:solidFill>
                <a:srgbClr val="000000">
                  <a:tint val="75000"/>
                </a:srgbClr>
              </a:solidFill>
              <a:uFillTx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9"/>
          </a:xfrm>
        </p:spPr>
        <p:txBody>
          <a:bodyPr/>
          <a:lstStyle/>
          <a:p>
            <a:r>
              <a:rPr lang="ru-RU" smtClean="0">
                <a:uFillTx/>
              </a:rPr>
              <a:t>Образец заголовка</a:t>
            </a:r>
            <a:endParaRPr lang="ru-RU">
              <a:uFillTx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r>
              <a:rPr lang="ru-RU" smtClean="0">
                <a:uFillTx/>
              </a:rPr>
              <a:t>Образец подзаголовка</a:t>
            </a:r>
            <a:endParaRPr lang="ru-RU">
              <a:uFillTx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00000000-1234-1234-1234-123412341234}" type="slidenum">
              <a:rPr kumimoji="0" lang="ru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‹#›</a:t>
            </a:fld>
            <a:endParaRPr kumimoji="0" lang="ru" sz="1200" b="0" i="0" u="none" strike="noStrike" kern="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uFillTx/>
              </a:rPr>
              <a:t>Образец заголовка</a:t>
            </a:r>
            <a:endParaRPr lang="ru-RU">
              <a:uFillTx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>
                <a:uFillTx/>
              </a:rPr>
              <a:t>Образец текста</a:t>
            </a:r>
          </a:p>
          <a:p>
            <a:pPr lvl="1"/>
            <a:r>
              <a:rPr lang="ru-RU" smtClean="0">
                <a:uFillTx/>
              </a:rPr>
              <a:t>Второй уровень</a:t>
            </a:r>
          </a:p>
          <a:p>
            <a:pPr lvl="2"/>
            <a:r>
              <a:rPr lang="ru-RU" smtClean="0">
                <a:uFillTx/>
              </a:rPr>
              <a:t>Третий уровень</a:t>
            </a:r>
          </a:p>
          <a:p>
            <a:pPr lvl="3"/>
            <a:r>
              <a:rPr lang="ru-RU" smtClean="0">
                <a:uFillTx/>
              </a:rPr>
              <a:t>Четвертый уровень</a:t>
            </a:r>
          </a:p>
          <a:p>
            <a:pPr lvl="4"/>
            <a:r>
              <a:rPr lang="ru-RU" smtClean="0">
                <a:uFillTx/>
              </a:rPr>
              <a:t>Пятый уровень</a:t>
            </a:r>
            <a:endParaRPr lang="ru-RU">
              <a:uFillTx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00000000-1234-1234-1234-123412341234}" type="slidenum">
              <a:rPr kumimoji="0" lang="ru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‹#›</a:t>
            </a:fld>
            <a:endParaRPr kumimoji="0" lang="ru" sz="1200" b="0" i="0" u="none" strike="noStrike" kern="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>
                <a:uFillTx/>
              </a:defRPr>
            </a:lvl1pPr>
          </a:lstStyle>
          <a:p>
            <a:r>
              <a:rPr lang="ru-RU" smtClean="0">
                <a:uFillTx/>
              </a:rPr>
              <a:t>Образец заголовка</a:t>
            </a:r>
            <a:endParaRPr lang="ru-RU">
              <a:uFillTx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uFillTx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pPr lvl="0"/>
            <a:r>
              <a:rPr lang="ru-RU" smtClean="0">
                <a:uFillTx/>
              </a:rPr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00000000-1234-1234-1234-123412341234}" type="slidenum">
              <a:rPr kumimoji="0" lang="ru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‹#›</a:t>
            </a:fld>
            <a:endParaRPr kumimoji="0" lang="ru" sz="1200" b="0" i="0" u="none" strike="noStrike" kern="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>
                <a:uFillTx/>
              </a:defRPr>
            </a:lvl1pPr>
            <a:lvl2pPr lvl="1">
              <a:spcBef>
                <a:spcPts val="0"/>
              </a:spcBef>
              <a:buSzPct val="100000"/>
              <a:defRPr sz="2400">
                <a:uFillTx/>
              </a:defRPr>
            </a:lvl2pPr>
            <a:lvl3pPr lvl="2">
              <a:spcBef>
                <a:spcPts val="0"/>
              </a:spcBef>
              <a:buSzPct val="100000"/>
              <a:defRPr sz="2400">
                <a:uFillTx/>
              </a:defRPr>
            </a:lvl3pPr>
            <a:lvl4pPr lvl="3">
              <a:spcBef>
                <a:spcPts val="0"/>
              </a:spcBef>
              <a:buSzPct val="100000"/>
              <a:defRPr sz="2400">
                <a:uFillTx/>
              </a:defRPr>
            </a:lvl4pPr>
            <a:lvl5pPr lvl="4">
              <a:spcBef>
                <a:spcPts val="0"/>
              </a:spcBef>
              <a:buSzPct val="100000"/>
              <a:defRPr sz="2400">
                <a:uFillTx/>
              </a:defRPr>
            </a:lvl5pPr>
            <a:lvl6pPr lvl="5">
              <a:spcBef>
                <a:spcPts val="0"/>
              </a:spcBef>
              <a:buSzPct val="100000"/>
              <a:defRPr sz="2400">
                <a:uFillTx/>
              </a:defRPr>
            </a:lvl6pPr>
            <a:lvl7pPr lvl="6">
              <a:spcBef>
                <a:spcPts val="0"/>
              </a:spcBef>
              <a:buSzPct val="100000"/>
              <a:defRPr sz="2400">
                <a:uFillTx/>
              </a:defRPr>
            </a:lvl7pPr>
            <a:lvl8pPr lvl="7">
              <a:spcBef>
                <a:spcPts val="0"/>
              </a:spcBef>
              <a:buSzPct val="100000"/>
              <a:defRPr sz="2400">
                <a:uFillTx/>
              </a:defRPr>
            </a:lvl8pPr>
            <a:lvl9pPr lvl="8">
              <a:spcBef>
                <a:spcPts val="0"/>
              </a:spcBef>
              <a:buSzPct val="100000"/>
              <a:defRPr sz="2400"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>
                <a:uFillTx/>
              </a:defRPr>
            </a:lvl1pPr>
            <a:lvl2pPr lvl="1">
              <a:spcBef>
                <a:spcPts val="0"/>
              </a:spcBef>
              <a:buSzPct val="100000"/>
              <a:defRPr sz="1200">
                <a:uFillTx/>
              </a:defRPr>
            </a:lvl2pPr>
            <a:lvl3pPr lvl="2">
              <a:spcBef>
                <a:spcPts val="0"/>
              </a:spcBef>
              <a:buSzPct val="100000"/>
              <a:defRPr sz="1200">
                <a:uFillTx/>
              </a:defRPr>
            </a:lvl3pPr>
            <a:lvl4pPr lvl="3">
              <a:spcBef>
                <a:spcPts val="0"/>
              </a:spcBef>
              <a:buSzPct val="100000"/>
              <a:defRPr sz="1200">
                <a:uFillTx/>
              </a:defRPr>
            </a:lvl4pPr>
            <a:lvl5pPr lvl="4">
              <a:spcBef>
                <a:spcPts val="0"/>
              </a:spcBef>
              <a:buSzPct val="100000"/>
              <a:defRPr sz="1200">
                <a:uFillTx/>
              </a:defRPr>
            </a:lvl5pPr>
            <a:lvl6pPr lvl="5">
              <a:spcBef>
                <a:spcPts val="0"/>
              </a:spcBef>
              <a:buSzPct val="100000"/>
              <a:defRPr sz="1200">
                <a:uFillTx/>
              </a:defRPr>
            </a:lvl6pPr>
            <a:lvl7pPr lvl="6">
              <a:spcBef>
                <a:spcPts val="0"/>
              </a:spcBef>
              <a:buSzPct val="100000"/>
              <a:defRPr sz="1200">
                <a:uFillTx/>
              </a:defRPr>
            </a:lvl7pPr>
            <a:lvl8pPr lvl="7">
              <a:spcBef>
                <a:spcPts val="0"/>
              </a:spcBef>
              <a:buSzPct val="100000"/>
              <a:defRPr sz="1200">
                <a:uFillTx/>
              </a:defRPr>
            </a:lvl8pPr>
            <a:lvl9pPr lvl="8">
              <a:spcBef>
                <a:spcPts val="0"/>
              </a:spcBef>
              <a:buSzPct val="100000"/>
              <a:defRPr sz="1200"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>
                <a:uFillTx/>
              </a:rPr>
              <a:t>‹#›</a:t>
            </a:fld>
            <a:endParaRPr lang="ru">
              <a:uFillTx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uFillTx/>
              </a:rPr>
              <a:t>Образец заголовка</a:t>
            </a:r>
            <a:endParaRPr lang="ru-RU">
              <a:uFillTx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>
                <a:uFillTx/>
              </a:defRPr>
            </a:lvl1pPr>
            <a:lvl2pPr>
              <a:defRPr sz="2400">
                <a:uFillTx/>
              </a:defRPr>
            </a:lvl2pPr>
            <a:lvl3pPr>
              <a:defRPr sz="2000">
                <a:uFillTx/>
              </a:defRPr>
            </a:lvl3pPr>
            <a:lvl4pPr>
              <a:defRPr sz="1800">
                <a:uFillTx/>
              </a:defRPr>
            </a:lvl4pPr>
            <a:lvl5pPr>
              <a:defRPr sz="1800">
                <a:uFillTx/>
              </a:defRPr>
            </a:lvl5pPr>
            <a:lvl6pPr>
              <a:defRPr sz="1800">
                <a:uFillTx/>
              </a:defRPr>
            </a:lvl6pPr>
            <a:lvl7pPr>
              <a:defRPr sz="1800">
                <a:uFillTx/>
              </a:defRPr>
            </a:lvl7pPr>
            <a:lvl8pPr>
              <a:defRPr sz="1800">
                <a:uFillTx/>
              </a:defRPr>
            </a:lvl8pPr>
            <a:lvl9pPr>
              <a:defRPr sz="1800">
                <a:uFillTx/>
              </a:defRPr>
            </a:lvl9pPr>
          </a:lstStyle>
          <a:p>
            <a:pPr lvl="0"/>
            <a:r>
              <a:rPr lang="ru-RU" smtClean="0">
                <a:uFillTx/>
              </a:rPr>
              <a:t>Образец текста</a:t>
            </a:r>
          </a:p>
          <a:p>
            <a:pPr lvl="1"/>
            <a:r>
              <a:rPr lang="ru-RU" smtClean="0">
                <a:uFillTx/>
              </a:rPr>
              <a:t>Второй уровень</a:t>
            </a:r>
          </a:p>
          <a:p>
            <a:pPr lvl="2"/>
            <a:r>
              <a:rPr lang="ru-RU" smtClean="0">
                <a:uFillTx/>
              </a:rPr>
              <a:t>Третий уровень</a:t>
            </a:r>
          </a:p>
          <a:p>
            <a:pPr lvl="3"/>
            <a:r>
              <a:rPr lang="ru-RU" smtClean="0">
                <a:uFillTx/>
              </a:rPr>
              <a:t>Четвертый уровень</a:t>
            </a:r>
          </a:p>
          <a:p>
            <a:pPr lvl="4"/>
            <a:r>
              <a:rPr lang="ru-RU" smtClean="0">
                <a:uFillTx/>
              </a:rPr>
              <a:t>Пятый уровень</a:t>
            </a:r>
            <a:endParaRPr lang="ru-RU">
              <a:uFillTx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>
                <a:uFillTx/>
              </a:defRPr>
            </a:lvl1pPr>
            <a:lvl2pPr>
              <a:defRPr sz="2400">
                <a:uFillTx/>
              </a:defRPr>
            </a:lvl2pPr>
            <a:lvl3pPr>
              <a:defRPr sz="2000">
                <a:uFillTx/>
              </a:defRPr>
            </a:lvl3pPr>
            <a:lvl4pPr>
              <a:defRPr sz="1800">
                <a:uFillTx/>
              </a:defRPr>
            </a:lvl4pPr>
            <a:lvl5pPr>
              <a:defRPr sz="1800">
                <a:uFillTx/>
              </a:defRPr>
            </a:lvl5pPr>
            <a:lvl6pPr>
              <a:defRPr sz="1800">
                <a:uFillTx/>
              </a:defRPr>
            </a:lvl6pPr>
            <a:lvl7pPr>
              <a:defRPr sz="1800">
                <a:uFillTx/>
              </a:defRPr>
            </a:lvl7pPr>
            <a:lvl8pPr>
              <a:defRPr sz="1800">
                <a:uFillTx/>
              </a:defRPr>
            </a:lvl8pPr>
            <a:lvl9pPr>
              <a:defRPr sz="1800">
                <a:uFillTx/>
              </a:defRPr>
            </a:lvl9pPr>
          </a:lstStyle>
          <a:p>
            <a:pPr lvl="0"/>
            <a:r>
              <a:rPr lang="ru-RU" smtClean="0">
                <a:uFillTx/>
              </a:rPr>
              <a:t>Образец текста</a:t>
            </a:r>
          </a:p>
          <a:p>
            <a:pPr lvl="1"/>
            <a:r>
              <a:rPr lang="ru-RU" smtClean="0">
                <a:uFillTx/>
              </a:rPr>
              <a:t>Второй уровень</a:t>
            </a:r>
          </a:p>
          <a:p>
            <a:pPr lvl="2"/>
            <a:r>
              <a:rPr lang="ru-RU" smtClean="0">
                <a:uFillTx/>
              </a:rPr>
              <a:t>Третий уровень</a:t>
            </a:r>
          </a:p>
          <a:p>
            <a:pPr lvl="3"/>
            <a:r>
              <a:rPr lang="ru-RU" smtClean="0">
                <a:uFillTx/>
              </a:rPr>
              <a:t>Четвертый уровень</a:t>
            </a:r>
          </a:p>
          <a:p>
            <a:pPr lvl="4"/>
            <a:r>
              <a:rPr lang="ru-RU" smtClean="0">
                <a:uFillTx/>
              </a:rPr>
              <a:t>Пятый уровень</a:t>
            </a:r>
            <a:endParaRPr lang="ru-RU">
              <a:uFillTx/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00000000-1234-1234-1234-123412341234}" type="slidenum">
              <a:rPr kumimoji="0" lang="ru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‹#›</a:t>
            </a:fld>
            <a:endParaRPr kumimoji="0" lang="ru" sz="1200" b="0" i="0" u="none" strike="noStrike" kern="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>
                <a:uFillTx/>
              </a:defRPr>
            </a:lvl1pPr>
          </a:lstStyle>
          <a:p>
            <a:r>
              <a:rPr lang="ru-RU" smtClean="0">
                <a:uFillTx/>
              </a:rPr>
              <a:t>Образец заголовка</a:t>
            </a:r>
            <a:endParaRPr lang="ru-RU">
              <a:uFillTx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>
                <a:uFillTx/>
              </a:defRPr>
            </a:lvl1pPr>
            <a:lvl2pPr marL="457200" indent="0">
              <a:buNone/>
              <a:defRPr sz="2000" b="1">
                <a:uFillTx/>
              </a:defRPr>
            </a:lvl2pPr>
            <a:lvl3pPr marL="914400" indent="0">
              <a:buNone/>
              <a:defRPr sz="1800" b="1">
                <a:uFillTx/>
              </a:defRPr>
            </a:lvl3pPr>
            <a:lvl4pPr marL="1371600" indent="0">
              <a:buNone/>
              <a:defRPr sz="1600" b="1">
                <a:uFillTx/>
              </a:defRPr>
            </a:lvl4pPr>
            <a:lvl5pPr marL="1828800" indent="0">
              <a:buNone/>
              <a:defRPr sz="1600" b="1">
                <a:uFillTx/>
              </a:defRPr>
            </a:lvl5pPr>
            <a:lvl6pPr marL="2286000" indent="0">
              <a:buNone/>
              <a:defRPr sz="1600" b="1">
                <a:uFillTx/>
              </a:defRPr>
            </a:lvl6pPr>
            <a:lvl7pPr marL="2743200" indent="0">
              <a:buNone/>
              <a:defRPr sz="1600" b="1">
                <a:uFillTx/>
              </a:defRPr>
            </a:lvl7pPr>
            <a:lvl8pPr marL="3200400" indent="0">
              <a:buNone/>
              <a:defRPr sz="1600" b="1">
                <a:uFillTx/>
              </a:defRPr>
            </a:lvl8pPr>
            <a:lvl9pPr marL="3657600" indent="0">
              <a:buNone/>
              <a:defRPr sz="1600" b="1">
                <a:uFillTx/>
              </a:defRPr>
            </a:lvl9pPr>
          </a:lstStyle>
          <a:p>
            <a:pPr lvl="0"/>
            <a:r>
              <a:rPr lang="ru-RU" smtClean="0">
                <a:uFillTx/>
              </a:rPr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>
                <a:uFillTx/>
              </a:defRPr>
            </a:lvl1pPr>
            <a:lvl2pPr>
              <a:defRPr sz="2000">
                <a:uFillTx/>
              </a:defRPr>
            </a:lvl2pPr>
            <a:lvl3pPr>
              <a:defRPr sz="1800">
                <a:uFillTx/>
              </a:defRPr>
            </a:lvl3pPr>
            <a:lvl4pPr>
              <a:defRPr sz="1600">
                <a:uFillTx/>
              </a:defRPr>
            </a:lvl4pPr>
            <a:lvl5pPr>
              <a:defRPr sz="1600">
                <a:uFillTx/>
              </a:defRPr>
            </a:lvl5pPr>
            <a:lvl6pPr>
              <a:defRPr sz="1600">
                <a:uFillTx/>
              </a:defRPr>
            </a:lvl6pPr>
            <a:lvl7pPr>
              <a:defRPr sz="1600">
                <a:uFillTx/>
              </a:defRPr>
            </a:lvl7pPr>
            <a:lvl8pPr>
              <a:defRPr sz="1600">
                <a:uFillTx/>
              </a:defRPr>
            </a:lvl8pPr>
            <a:lvl9pPr>
              <a:defRPr sz="1600">
                <a:uFillTx/>
              </a:defRPr>
            </a:lvl9pPr>
          </a:lstStyle>
          <a:p>
            <a:pPr lvl="0"/>
            <a:r>
              <a:rPr lang="ru-RU" smtClean="0">
                <a:uFillTx/>
              </a:rPr>
              <a:t>Образец текста</a:t>
            </a:r>
          </a:p>
          <a:p>
            <a:pPr lvl="1"/>
            <a:r>
              <a:rPr lang="ru-RU" smtClean="0">
                <a:uFillTx/>
              </a:rPr>
              <a:t>Второй уровень</a:t>
            </a:r>
          </a:p>
          <a:p>
            <a:pPr lvl="2"/>
            <a:r>
              <a:rPr lang="ru-RU" smtClean="0">
                <a:uFillTx/>
              </a:rPr>
              <a:t>Третий уровень</a:t>
            </a:r>
          </a:p>
          <a:p>
            <a:pPr lvl="3"/>
            <a:r>
              <a:rPr lang="ru-RU" smtClean="0">
                <a:uFillTx/>
              </a:rPr>
              <a:t>Четвертый уровень</a:t>
            </a:r>
          </a:p>
          <a:p>
            <a:pPr lvl="4"/>
            <a:r>
              <a:rPr lang="ru-RU" smtClean="0">
                <a:uFillTx/>
              </a:rPr>
              <a:t>Пятый уровень</a:t>
            </a:r>
            <a:endParaRPr lang="ru-RU">
              <a:uFillTx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>
                <a:uFillTx/>
              </a:defRPr>
            </a:lvl1pPr>
            <a:lvl2pPr marL="457200" indent="0">
              <a:buNone/>
              <a:defRPr sz="2000" b="1">
                <a:uFillTx/>
              </a:defRPr>
            </a:lvl2pPr>
            <a:lvl3pPr marL="914400" indent="0">
              <a:buNone/>
              <a:defRPr sz="1800" b="1">
                <a:uFillTx/>
              </a:defRPr>
            </a:lvl3pPr>
            <a:lvl4pPr marL="1371600" indent="0">
              <a:buNone/>
              <a:defRPr sz="1600" b="1">
                <a:uFillTx/>
              </a:defRPr>
            </a:lvl4pPr>
            <a:lvl5pPr marL="1828800" indent="0">
              <a:buNone/>
              <a:defRPr sz="1600" b="1">
                <a:uFillTx/>
              </a:defRPr>
            </a:lvl5pPr>
            <a:lvl6pPr marL="2286000" indent="0">
              <a:buNone/>
              <a:defRPr sz="1600" b="1">
                <a:uFillTx/>
              </a:defRPr>
            </a:lvl6pPr>
            <a:lvl7pPr marL="2743200" indent="0">
              <a:buNone/>
              <a:defRPr sz="1600" b="1">
                <a:uFillTx/>
              </a:defRPr>
            </a:lvl7pPr>
            <a:lvl8pPr marL="3200400" indent="0">
              <a:buNone/>
              <a:defRPr sz="1600" b="1">
                <a:uFillTx/>
              </a:defRPr>
            </a:lvl8pPr>
            <a:lvl9pPr marL="3657600" indent="0">
              <a:buNone/>
              <a:defRPr sz="1600" b="1">
                <a:uFillTx/>
              </a:defRPr>
            </a:lvl9pPr>
          </a:lstStyle>
          <a:p>
            <a:pPr lvl="0"/>
            <a:r>
              <a:rPr lang="ru-RU" smtClean="0">
                <a:uFillTx/>
              </a:rPr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>
                <a:uFillTx/>
              </a:defRPr>
            </a:lvl1pPr>
            <a:lvl2pPr>
              <a:defRPr sz="2000">
                <a:uFillTx/>
              </a:defRPr>
            </a:lvl2pPr>
            <a:lvl3pPr>
              <a:defRPr sz="1800">
                <a:uFillTx/>
              </a:defRPr>
            </a:lvl3pPr>
            <a:lvl4pPr>
              <a:defRPr sz="1600">
                <a:uFillTx/>
              </a:defRPr>
            </a:lvl4pPr>
            <a:lvl5pPr>
              <a:defRPr sz="1600">
                <a:uFillTx/>
              </a:defRPr>
            </a:lvl5pPr>
            <a:lvl6pPr>
              <a:defRPr sz="1600">
                <a:uFillTx/>
              </a:defRPr>
            </a:lvl6pPr>
            <a:lvl7pPr>
              <a:defRPr sz="1600">
                <a:uFillTx/>
              </a:defRPr>
            </a:lvl7pPr>
            <a:lvl8pPr>
              <a:defRPr sz="1600">
                <a:uFillTx/>
              </a:defRPr>
            </a:lvl8pPr>
            <a:lvl9pPr>
              <a:defRPr sz="1600">
                <a:uFillTx/>
              </a:defRPr>
            </a:lvl9pPr>
          </a:lstStyle>
          <a:p>
            <a:pPr lvl="0"/>
            <a:r>
              <a:rPr lang="ru-RU" smtClean="0">
                <a:uFillTx/>
              </a:rPr>
              <a:t>Образец текста</a:t>
            </a:r>
          </a:p>
          <a:p>
            <a:pPr lvl="1"/>
            <a:r>
              <a:rPr lang="ru-RU" smtClean="0">
                <a:uFillTx/>
              </a:rPr>
              <a:t>Второй уровень</a:t>
            </a:r>
          </a:p>
          <a:p>
            <a:pPr lvl="2"/>
            <a:r>
              <a:rPr lang="ru-RU" smtClean="0">
                <a:uFillTx/>
              </a:rPr>
              <a:t>Третий уровень</a:t>
            </a:r>
          </a:p>
          <a:p>
            <a:pPr lvl="3"/>
            <a:r>
              <a:rPr lang="ru-RU" smtClean="0">
                <a:uFillTx/>
              </a:rPr>
              <a:t>Четвертый уровень</a:t>
            </a:r>
          </a:p>
          <a:p>
            <a:pPr lvl="4"/>
            <a:r>
              <a:rPr lang="ru-RU" smtClean="0">
                <a:uFillTx/>
              </a:rPr>
              <a:t>Пятый уровень</a:t>
            </a:r>
            <a:endParaRPr lang="ru-RU">
              <a:uFillTx/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00000000-1234-1234-1234-123412341234}" type="slidenum">
              <a:rPr kumimoji="0" lang="ru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‹#›</a:t>
            </a:fld>
            <a:endParaRPr kumimoji="0" lang="ru" sz="1200" b="0" i="0" u="none" strike="noStrike" kern="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uFillTx/>
              </a:rPr>
              <a:t>Образец заголовка</a:t>
            </a:r>
            <a:endParaRPr lang="ru-RU">
              <a:uFillTx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00000000-1234-1234-1234-123412341234}" type="slidenum">
              <a:rPr kumimoji="0" lang="ru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‹#›</a:t>
            </a:fld>
            <a:endParaRPr kumimoji="0" lang="ru" sz="1200" b="0" i="0" u="none" strike="noStrike" kern="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00000000-1234-1234-1234-123412341234}" type="slidenum">
              <a:rPr kumimoji="0" lang="ru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‹#›</a:t>
            </a:fld>
            <a:endParaRPr kumimoji="0" lang="ru" sz="1200" b="0" i="0" u="none" strike="noStrike" kern="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3" y="204787"/>
            <a:ext cx="3008313" cy="871538"/>
          </a:xfrm>
        </p:spPr>
        <p:txBody>
          <a:bodyPr anchor="b"/>
          <a:lstStyle>
            <a:lvl1pPr algn="l">
              <a:defRPr sz="2000" b="1">
                <a:uFillTx/>
              </a:defRPr>
            </a:lvl1pPr>
          </a:lstStyle>
          <a:p>
            <a:r>
              <a:rPr lang="ru-RU" smtClean="0">
                <a:uFillTx/>
              </a:rPr>
              <a:t>Образец заголовка</a:t>
            </a:r>
            <a:endParaRPr lang="ru-RU">
              <a:uFillTx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4"/>
            <a:ext cx="5111750" cy="4389835"/>
          </a:xfrm>
        </p:spPr>
        <p:txBody>
          <a:bodyPr/>
          <a:lstStyle>
            <a:lvl1pPr>
              <a:defRPr sz="3200">
                <a:uFillTx/>
              </a:defRPr>
            </a:lvl1pPr>
            <a:lvl2pPr>
              <a:defRPr sz="2800">
                <a:uFillTx/>
              </a:defRPr>
            </a:lvl2pPr>
            <a:lvl3pPr>
              <a:defRPr sz="2400">
                <a:uFillTx/>
              </a:defRPr>
            </a:lvl3pPr>
            <a:lvl4pPr>
              <a:defRPr sz="2000">
                <a:uFillTx/>
              </a:defRPr>
            </a:lvl4pPr>
            <a:lvl5pPr>
              <a:defRPr sz="2000">
                <a:uFillTx/>
              </a:defRPr>
            </a:lvl5pPr>
            <a:lvl6pPr>
              <a:defRPr sz="2000">
                <a:uFillTx/>
              </a:defRPr>
            </a:lvl6pPr>
            <a:lvl7pPr>
              <a:defRPr sz="2000">
                <a:uFillTx/>
              </a:defRPr>
            </a:lvl7pPr>
            <a:lvl8pPr>
              <a:defRPr sz="2000">
                <a:uFillTx/>
              </a:defRPr>
            </a:lvl8pPr>
            <a:lvl9pPr>
              <a:defRPr sz="2000">
                <a:uFillTx/>
              </a:defRPr>
            </a:lvl9pPr>
          </a:lstStyle>
          <a:p>
            <a:pPr lvl="0"/>
            <a:r>
              <a:rPr lang="ru-RU" smtClean="0">
                <a:uFillTx/>
              </a:rPr>
              <a:t>Образец текста</a:t>
            </a:r>
          </a:p>
          <a:p>
            <a:pPr lvl="1"/>
            <a:r>
              <a:rPr lang="ru-RU" smtClean="0">
                <a:uFillTx/>
              </a:rPr>
              <a:t>Второй уровень</a:t>
            </a:r>
          </a:p>
          <a:p>
            <a:pPr lvl="2"/>
            <a:r>
              <a:rPr lang="ru-RU" smtClean="0">
                <a:uFillTx/>
              </a:rPr>
              <a:t>Третий уровень</a:t>
            </a:r>
          </a:p>
          <a:p>
            <a:pPr lvl="3"/>
            <a:r>
              <a:rPr lang="ru-RU" smtClean="0">
                <a:uFillTx/>
              </a:rPr>
              <a:t>Четвертый уровень</a:t>
            </a:r>
          </a:p>
          <a:p>
            <a:pPr lvl="4"/>
            <a:r>
              <a:rPr lang="ru-RU" smtClean="0">
                <a:uFillTx/>
              </a:rPr>
              <a:t>Пятый уровень</a:t>
            </a:r>
            <a:endParaRPr lang="ru-RU">
              <a:uFillTx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3" y="1076328"/>
            <a:ext cx="3008313" cy="3518297"/>
          </a:xfrm>
        </p:spPr>
        <p:txBody>
          <a:bodyPr/>
          <a:lstStyle>
            <a:lvl1pPr marL="0" indent="0">
              <a:buNone/>
              <a:defRPr sz="1400">
                <a:uFillTx/>
              </a:defRPr>
            </a:lvl1pPr>
            <a:lvl2pPr marL="457200" indent="0">
              <a:buNone/>
              <a:defRPr sz="1200">
                <a:uFillTx/>
              </a:defRPr>
            </a:lvl2pPr>
            <a:lvl3pPr marL="914400" indent="0">
              <a:buNone/>
              <a:defRPr sz="1000">
                <a:uFillTx/>
              </a:defRPr>
            </a:lvl3pPr>
            <a:lvl4pPr marL="1371600" indent="0">
              <a:buNone/>
              <a:defRPr sz="900">
                <a:uFillTx/>
              </a:defRPr>
            </a:lvl4pPr>
            <a:lvl5pPr marL="1828800" indent="0">
              <a:buNone/>
              <a:defRPr sz="900">
                <a:uFillTx/>
              </a:defRPr>
            </a:lvl5pPr>
            <a:lvl6pPr marL="2286000" indent="0">
              <a:buNone/>
              <a:defRPr sz="900">
                <a:uFillTx/>
              </a:defRPr>
            </a:lvl6pPr>
            <a:lvl7pPr marL="2743200" indent="0">
              <a:buNone/>
              <a:defRPr sz="900">
                <a:uFillTx/>
              </a:defRPr>
            </a:lvl7pPr>
            <a:lvl8pPr marL="3200400" indent="0">
              <a:buNone/>
              <a:defRPr sz="900">
                <a:uFillTx/>
              </a:defRPr>
            </a:lvl8pPr>
            <a:lvl9pPr marL="3657600" indent="0">
              <a:buNone/>
              <a:defRPr sz="900">
                <a:uFillTx/>
              </a:defRPr>
            </a:lvl9pPr>
          </a:lstStyle>
          <a:p>
            <a:pPr lvl="0"/>
            <a:r>
              <a:rPr lang="ru-RU" smtClean="0">
                <a:uFillTx/>
              </a:rPr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00000000-1234-1234-1234-123412341234}" type="slidenum">
              <a:rPr kumimoji="0" lang="ru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‹#›</a:t>
            </a:fld>
            <a:endParaRPr kumimoji="0" lang="ru" sz="1200" b="0" i="0" u="none" strike="noStrike" kern="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>
                <a:uFillTx/>
              </a:defRPr>
            </a:lvl1pPr>
          </a:lstStyle>
          <a:p>
            <a:r>
              <a:rPr lang="ru-RU" smtClean="0">
                <a:uFillTx/>
              </a:rPr>
              <a:t>Образец заголовка</a:t>
            </a:r>
            <a:endParaRPr lang="ru-RU">
              <a:uFillTx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>
                <a:uFillTx/>
              </a:defRPr>
            </a:lvl1pPr>
            <a:lvl2pPr marL="457200" indent="0">
              <a:buNone/>
              <a:defRPr sz="2800">
                <a:uFillTx/>
              </a:defRPr>
            </a:lvl2pPr>
            <a:lvl3pPr marL="914400" indent="0">
              <a:buNone/>
              <a:defRPr sz="2400">
                <a:uFillTx/>
              </a:defRPr>
            </a:lvl3pPr>
            <a:lvl4pPr marL="1371600" indent="0">
              <a:buNone/>
              <a:defRPr sz="2000">
                <a:uFillTx/>
              </a:defRPr>
            </a:lvl4pPr>
            <a:lvl5pPr marL="1828800" indent="0">
              <a:buNone/>
              <a:defRPr sz="2000">
                <a:uFillTx/>
              </a:defRPr>
            </a:lvl5pPr>
            <a:lvl6pPr marL="2286000" indent="0">
              <a:buNone/>
              <a:defRPr sz="2000">
                <a:uFillTx/>
              </a:defRPr>
            </a:lvl6pPr>
            <a:lvl7pPr marL="2743200" indent="0">
              <a:buNone/>
              <a:defRPr sz="2000">
                <a:uFillTx/>
              </a:defRPr>
            </a:lvl7pPr>
            <a:lvl8pPr marL="3200400" indent="0">
              <a:buNone/>
              <a:defRPr sz="2000">
                <a:uFillTx/>
              </a:defRPr>
            </a:lvl8pPr>
            <a:lvl9pPr marL="3657600" indent="0">
              <a:buNone/>
              <a:defRPr sz="2000">
                <a:uFillTx/>
              </a:defRPr>
            </a:lvl9pPr>
          </a:lstStyle>
          <a:p>
            <a:endParaRPr lang="ru-RU">
              <a:uFillTx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9"/>
            <a:ext cx="5486400" cy="603647"/>
          </a:xfrm>
        </p:spPr>
        <p:txBody>
          <a:bodyPr/>
          <a:lstStyle>
            <a:lvl1pPr marL="0" indent="0">
              <a:buNone/>
              <a:defRPr sz="1400">
                <a:uFillTx/>
              </a:defRPr>
            </a:lvl1pPr>
            <a:lvl2pPr marL="457200" indent="0">
              <a:buNone/>
              <a:defRPr sz="1200">
                <a:uFillTx/>
              </a:defRPr>
            </a:lvl2pPr>
            <a:lvl3pPr marL="914400" indent="0">
              <a:buNone/>
              <a:defRPr sz="1000">
                <a:uFillTx/>
              </a:defRPr>
            </a:lvl3pPr>
            <a:lvl4pPr marL="1371600" indent="0">
              <a:buNone/>
              <a:defRPr sz="900">
                <a:uFillTx/>
              </a:defRPr>
            </a:lvl4pPr>
            <a:lvl5pPr marL="1828800" indent="0">
              <a:buNone/>
              <a:defRPr sz="900">
                <a:uFillTx/>
              </a:defRPr>
            </a:lvl5pPr>
            <a:lvl6pPr marL="2286000" indent="0">
              <a:buNone/>
              <a:defRPr sz="900">
                <a:uFillTx/>
              </a:defRPr>
            </a:lvl6pPr>
            <a:lvl7pPr marL="2743200" indent="0">
              <a:buNone/>
              <a:defRPr sz="900">
                <a:uFillTx/>
              </a:defRPr>
            </a:lvl7pPr>
            <a:lvl8pPr marL="3200400" indent="0">
              <a:buNone/>
              <a:defRPr sz="900">
                <a:uFillTx/>
              </a:defRPr>
            </a:lvl8pPr>
            <a:lvl9pPr marL="3657600" indent="0">
              <a:buNone/>
              <a:defRPr sz="900">
                <a:uFillTx/>
              </a:defRPr>
            </a:lvl9pPr>
          </a:lstStyle>
          <a:p>
            <a:pPr lvl="0"/>
            <a:r>
              <a:rPr lang="ru-RU" smtClean="0">
                <a:uFillTx/>
              </a:rPr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00000000-1234-1234-1234-123412341234}" type="slidenum">
              <a:rPr kumimoji="0" lang="ru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‹#›</a:t>
            </a:fld>
            <a:endParaRPr kumimoji="0" lang="ru" sz="1200" b="0" i="0" u="none" strike="noStrike" kern="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uFillTx/>
              </a:rPr>
              <a:t>Образец заголовка</a:t>
            </a:r>
            <a:endParaRPr lang="ru-RU">
              <a:uFillTx/>
            </a:endParaRP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>
                <a:uFillTx/>
              </a:rPr>
              <a:t>Образец текста</a:t>
            </a:r>
          </a:p>
          <a:p>
            <a:pPr lvl="1"/>
            <a:r>
              <a:rPr lang="ru-RU" smtClean="0">
                <a:uFillTx/>
              </a:rPr>
              <a:t>Второй уровень</a:t>
            </a:r>
          </a:p>
          <a:p>
            <a:pPr lvl="2"/>
            <a:r>
              <a:rPr lang="ru-RU" smtClean="0">
                <a:uFillTx/>
              </a:rPr>
              <a:t>Третий уровень</a:t>
            </a:r>
          </a:p>
          <a:p>
            <a:pPr lvl="3"/>
            <a:r>
              <a:rPr lang="ru-RU" smtClean="0">
                <a:uFillTx/>
              </a:rPr>
              <a:t>Четвертый уровень</a:t>
            </a:r>
          </a:p>
          <a:p>
            <a:pPr lvl="4"/>
            <a:r>
              <a:rPr lang="ru-RU" smtClean="0">
                <a:uFillTx/>
              </a:rPr>
              <a:t>Пятый уровень</a:t>
            </a:r>
            <a:endParaRPr lang="ru-RU">
              <a:uFillTx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00000000-1234-1234-1234-123412341234}" type="slidenum">
              <a:rPr kumimoji="0" lang="ru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‹#›</a:t>
            </a:fld>
            <a:endParaRPr kumimoji="0" lang="ru" sz="1200" b="0" i="0" u="none" strike="noStrike" kern="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ru-RU" smtClean="0">
                <a:uFillTx/>
              </a:rPr>
              <a:t>Образец заголовка</a:t>
            </a:r>
            <a:endParaRPr lang="ru-RU">
              <a:uFillTx/>
            </a:endParaRP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ru-RU" smtClean="0">
                <a:uFillTx/>
              </a:rPr>
              <a:t>Образец текста</a:t>
            </a:r>
          </a:p>
          <a:p>
            <a:pPr lvl="1"/>
            <a:r>
              <a:rPr lang="ru-RU" smtClean="0">
                <a:uFillTx/>
              </a:rPr>
              <a:t>Второй уровень</a:t>
            </a:r>
          </a:p>
          <a:p>
            <a:pPr lvl="2"/>
            <a:r>
              <a:rPr lang="ru-RU" smtClean="0">
                <a:uFillTx/>
              </a:rPr>
              <a:t>Третий уровень</a:t>
            </a:r>
          </a:p>
          <a:p>
            <a:pPr lvl="3"/>
            <a:r>
              <a:rPr lang="ru-RU" smtClean="0">
                <a:uFillTx/>
              </a:rPr>
              <a:t>Четвертый уровень</a:t>
            </a:r>
          </a:p>
          <a:p>
            <a:pPr lvl="4"/>
            <a:r>
              <a:rPr lang="ru-RU" smtClean="0">
                <a:uFillTx/>
              </a:rPr>
              <a:t>Пятый уровень</a:t>
            </a:r>
            <a:endParaRPr lang="ru-RU">
              <a:uFillTx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00000000-1234-1234-1234-123412341234}" type="slidenum">
              <a:rPr kumimoji="0" lang="ru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‹#›</a:t>
            </a:fld>
            <a:endParaRPr kumimoji="0" lang="ru" sz="1200" b="0" i="0" u="none" strike="noStrike" kern="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>
                <a:uFillTx/>
              </a:defRPr>
            </a:lvl1pPr>
            <a:lvl2pPr>
              <a:spcBef>
                <a:spcPts val="0"/>
              </a:spcBef>
              <a:defRPr>
                <a:uFillTx/>
              </a:defRPr>
            </a:lvl2pPr>
            <a:lvl3pPr>
              <a:spcBef>
                <a:spcPts val="0"/>
              </a:spcBef>
              <a:defRPr>
                <a:uFillTx/>
              </a:defRPr>
            </a:lvl3pPr>
            <a:lvl4pPr>
              <a:spcBef>
                <a:spcPts val="0"/>
              </a:spcBef>
              <a:defRPr>
                <a:uFillTx/>
              </a:defRPr>
            </a:lvl4pPr>
            <a:lvl5pPr>
              <a:spcBef>
                <a:spcPts val="0"/>
              </a:spcBef>
              <a:defRPr>
                <a:uFillTx/>
              </a:defRPr>
            </a:lvl5pPr>
            <a:lvl6pPr>
              <a:spcBef>
                <a:spcPts val="0"/>
              </a:spcBef>
              <a:defRPr>
                <a:uFillTx/>
              </a:defRPr>
            </a:lvl6pPr>
            <a:lvl7pPr>
              <a:spcBef>
                <a:spcPts val="0"/>
              </a:spcBef>
              <a:defRPr>
                <a:uFillTx/>
              </a:defRPr>
            </a:lvl7pPr>
            <a:lvl8pPr>
              <a:spcBef>
                <a:spcPts val="0"/>
              </a:spcBef>
              <a:defRPr>
                <a:uFillTx/>
              </a:defRPr>
            </a:lvl8pPr>
            <a:lvl9pPr>
              <a:spcBef>
                <a:spcPts val="0"/>
              </a:spcBef>
              <a:defRPr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>
                <a:uFillTx/>
              </a:defRPr>
            </a:lvl1pPr>
            <a:lvl2pPr>
              <a:spcBef>
                <a:spcPts val="0"/>
              </a:spcBef>
              <a:defRPr>
                <a:uFillTx/>
              </a:defRPr>
            </a:lvl2pPr>
            <a:lvl3pPr>
              <a:spcBef>
                <a:spcPts val="0"/>
              </a:spcBef>
              <a:defRPr>
                <a:uFillTx/>
              </a:defRPr>
            </a:lvl3pPr>
            <a:lvl4pPr>
              <a:spcBef>
                <a:spcPts val="0"/>
              </a:spcBef>
              <a:defRPr>
                <a:uFillTx/>
              </a:defRPr>
            </a:lvl4pPr>
            <a:lvl5pPr>
              <a:spcBef>
                <a:spcPts val="0"/>
              </a:spcBef>
              <a:defRPr>
                <a:uFillTx/>
              </a:defRPr>
            </a:lvl5pPr>
            <a:lvl6pPr>
              <a:spcBef>
                <a:spcPts val="0"/>
              </a:spcBef>
              <a:defRPr>
                <a:uFillTx/>
              </a:defRPr>
            </a:lvl6pPr>
            <a:lvl7pPr>
              <a:spcBef>
                <a:spcPts val="0"/>
              </a:spcBef>
              <a:defRPr>
                <a:uFillTx/>
              </a:defRPr>
            </a:lvl7pPr>
            <a:lvl8pPr>
              <a:spcBef>
                <a:spcPts val="0"/>
              </a:spcBef>
              <a:defRPr>
                <a:uFillTx/>
              </a:defRPr>
            </a:lvl8pPr>
            <a:lvl9pPr>
              <a:spcBef>
                <a:spcPts val="0"/>
              </a:spcBef>
              <a:defRPr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>
                <a:uFillTx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00000000-1234-1234-1234-123412341234}" type="slidenum">
              <a:rPr kumimoji="0" lang="ru" sz="1200" b="0" i="0" u="none" strike="noStrike" kern="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‹#›</a:t>
            </a:fld>
            <a:endParaRPr kumimoji="0" lang="ru" sz="1200" b="0" i="0" u="none" strike="noStrike" kern="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>
                <a:uFillTx/>
              </a:defRPr>
            </a:lvl1pPr>
            <a:lvl2pPr lvl="1" algn="ctr">
              <a:spcBef>
                <a:spcPts val="0"/>
              </a:spcBef>
              <a:buSzPct val="100000"/>
              <a:defRPr sz="3600">
                <a:uFillTx/>
              </a:defRPr>
            </a:lvl2pPr>
            <a:lvl3pPr lvl="2" algn="ctr">
              <a:spcBef>
                <a:spcPts val="0"/>
              </a:spcBef>
              <a:buSzPct val="100000"/>
              <a:defRPr sz="3600">
                <a:uFillTx/>
              </a:defRPr>
            </a:lvl3pPr>
            <a:lvl4pPr lvl="3" algn="ctr">
              <a:spcBef>
                <a:spcPts val="0"/>
              </a:spcBef>
              <a:buSzPct val="100000"/>
              <a:defRPr sz="3600">
                <a:uFillTx/>
              </a:defRPr>
            </a:lvl4pPr>
            <a:lvl5pPr lvl="4" algn="ctr">
              <a:spcBef>
                <a:spcPts val="0"/>
              </a:spcBef>
              <a:buSzPct val="100000"/>
              <a:defRPr sz="3600">
                <a:uFillTx/>
              </a:defRPr>
            </a:lvl5pPr>
            <a:lvl6pPr lvl="5" algn="ctr">
              <a:spcBef>
                <a:spcPts val="0"/>
              </a:spcBef>
              <a:buSzPct val="100000"/>
              <a:defRPr sz="3600">
                <a:uFillTx/>
              </a:defRPr>
            </a:lvl6pPr>
            <a:lvl7pPr lvl="6" algn="ctr">
              <a:spcBef>
                <a:spcPts val="0"/>
              </a:spcBef>
              <a:buSzPct val="100000"/>
              <a:defRPr sz="3600">
                <a:uFillTx/>
              </a:defRPr>
            </a:lvl7pPr>
            <a:lvl8pPr lvl="7" algn="ctr">
              <a:spcBef>
                <a:spcPts val="0"/>
              </a:spcBef>
              <a:buSzPct val="100000"/>
              <a:defRPr sz="3600">
                <a:uFillTx/>
              </a:defRPr>
            </a:lvl8pPr>
            <a:lvl9pPr lvl="8" algn="ctr">
              <a:spcBef>
                <a:spcPts val="0"/>
              </a:spcBef>
              <a:buSzPct val="100000"/>
              <a:defRPr sz="3600"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00000000-1234-1234-1234-123412341234}" type="slidenum">
              <a:rPr kumimoji="0" lang="ru" sz="1200" b="0" i="0" u="none" strike="noStrike" kern="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‹#›</a:t>
            </a:fld>
            <a:endParaRPr kumimoji="0" lang="ru" sz="1200" b="0" i="0" u="none" strike="noStrike" kern="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>
                <a:uFillTx/>
              </a:defRPr>
            </a:lvl1pPr>
            <a:lvl2pPr lvl="1">
              <a:spcBef>
                <a:spcPts val="0"/>
              </a:spcBef>
              <a:buSzPct val="100000"/>
              <a:defRPr sz="4800">
                <a:uFillTx/>
              </a:defRPr>
            </a:lvl2pPr>
            <a:lvl3pPr lvl="2">
              <a:spcBef>
                <a:spcPts val="0"/>
              </a:spcBef>
              <a:buSzPct val="100000"/>
              <a:defRPr sz="4800">
                <a:uFillTx/>
              </a:defRPr>
            </a:lvl3pPr>
            <a:lvl4pPr lvl="3">
              <a:spcBef>
                <a:spcPts val="0"/>
              </a:spcBef>
              <a:buSzPct val="100000"/>
              <a:defRPr sz="4800">
                <a:uFillTx/>
              </a:defRPr>
            </a:lvl4pPr>
            <a:lvl5pPr lvl="4">
              <a:spcBef>
                <a:spcPts val="0"/>
              </a:spcBef>
              <a:buSzPct val="100000"/>
              <a:defRPr sz="4800">
                <a:uFillTx/>
              </a:defRPr>
            </a:lvl5pPr>
            <a:lvl6pPr lvl="5">
              <a:spcBef>
                <a:spcPts val="0"/>
              </a:spcBef>
              <a:buSzPct val="100000"/>
              <a:defRPr sz="4800">
                <a:uFillTx/>
              </a:defRPr>
            </a:lvl6pPr>
            <a:lvl7pPr lvl="6">
              <a:spcBef>
                <a:spcPts val="0"/>
              </a:spcBef>
              <a:buSzPct val="100000"/>
              <a:defRPr sz="4800">
                <a:uFillTx/>
              </a:defRPr>
            </a:lvl7pPr>
            <a:lvl8pPr lvl="7">
              <a:spcBef>
                <a:spcPts val="0"/>
              </a:spcBef>
              <a:buSzPct val="100000"/>
              <a:defRPr sz="4800">
                <a:uFillTx/>
              </a:defRPr>
            </a:lvl8pPr>
            <a:lvl9pPr lvl="8">
              <a:spcBef>
                <a:spcPts val="0"/>
              </a:spcBef>
              <a:buSzPct val="100000"/>
              <a:defRPr sz="4800"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>
                <a:uFillTx/>
              </a:rPr>
              <a:t>‹#›</a:t>
            </a:fld>
            <a:endParaRPr lang="ru">
              <a:uFillTx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9"/>
          </a:xfrm>
        </p:spPr>
        <p:txBody>
          <a:bodyPr/>
          <a:lstStyle/>
          <a:p>
            <a:r>
              <a:rPr lang="ru-RU" smtClean="0">
                <a:uFillTx/>
              </a:rPr>
              <a:t>Образец заголовка</a:t>
            </a:r>
            <a:endParaRPr lang="ru-RU">
              <a:uFillTx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r>
              <a:rPr lang="ru-RU" smtClean="0">
                <a:uFillTx/>
              </a:rPr>
              <a:t>Образец подзаголовка</a:t>
            </a:r>
            <a:endParaRPr lang="ru-RU">
              <a:uFillTx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00000000-1234-1234-1234-123412341234}" type="slidenum">
              <a:rPr kumimoji="0" lang="ru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‹#›</a:t>
            </a:fld>
            <a:endParaRPr kumimoji="0" lang="ru" sz="1200" b="0" i="0" u="none" strike="noStrike" kern="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uFillTx/>
              </a:rPr>
              <a:t>Образец заголовка</a:t>
            </a:r>
            <a:endParaRPr lang="ru-RU">
              <a:uFillTx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>
                <a:uFillTx/>
              </a:rPr>
              <a:t>Образец текста</a:t>
            </a:r>
          </a:p>
          <a:p>
            <a:pPr lvl="1"/>
            <a:r>
              <a:rPr lang="ru-RU" smtClean="0">
                <a:uFillTx/>
              </a:rPr>
              <a:t>Второй уровень</a:t>
            </a:r>
          </a:p>
          <a:p>
            <a:pPr lvl="2"/>
            <a:r>
              <a:rPr lang="ru-RU" smtClean="0">
                <a:uFillTx/>
              </a:rPr>
              <a:t>Третий уровень</a:t>
            </a:r>
          </a:p>
          <a:p>
            <a:pPr lvl="3"/>
            <a:r>
              <a:rPr lang="ru-RU" smtClean="0">
                <a:uFillTx/>
              </a:rPr>
              <a:t>Четвертый уровень</a:t>
            </a:r>
          </a:p>
          <a:p>
            <a:pPr lvl="4"/>
            <a:r>
              <a:rPr lang="ru-RU" smtClean="0">
                <a:uFillTx/>
              </a:rPr>
              <a:t>Пятый уровень</a:t>
            </a:r>
            <a:endParaRPr lang="ru-RU">
              <a:uFillTx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00000000-1234-1234-1234-123412341234}" type="slidenum">
              <a:rPr kumimoji="0" lang="ru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‹#›</a:t>
            </a:fld>
            <a:endParaRPr kumimoji="0" lang="ru" sz="1200" b="0" i="0" u="none" strike="noStrike" kern="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>
                <a:uFillTx/>
              </a:defRPr>
            </a:lvl1pPr>
          </a:lstStyle>
          <a:p>
            <a:r>
              <a:rPr lang="ru-RU" smtClean="0">
                <a:uFillTx/>
              </a:rPr>
              <a:t>Образец заголовка</a:t>
            </a:r>
            <a:endParaRPr lang="ru-RU">
              <a:uFillTx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uFillTx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pPr lvl="0"/>
            <a:r>
              <a:rPr lang="ru-RU" smtClean="0">
                <a:uFillTx/>
              </a:rPr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00000000-1234-1234-1234-123412341234}" type="slidenum">
              <a:rPr kumimoji="0" lang="ru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‹#›</a:t>
            </a:fld>
            <a:endParaRPr kumimoji="0" lang="ru" sz="1200" b="0" i="0" u="none" strike="noStrike" kern="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uFillTx/>
              </a:rPr>
              <a:t>Образец заголовка</a:t>
            </a:r>
            <a:endParaRPr lang="ru-RU">
              <a:uFillTx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>
                <a:uFillTx/>
              </a:defRPr>
            </a:lvl1pPr>
            <a:lvl2pPr>
              <a:defRPr sz="2400">
                <a:uFillTx/>
              </a:defRPr>
            </a:lvl2pPr>
            <a:lvl3pPr>
              <a:defRPr sz="2000">
                <a:uFillTx/>
              </a:defRPr>
            </a:lvl3pPr>
            <a:lvl4pPr>
              <a:defRPr sz="1800">
                <a:uFillTx/>
              </a:defRPr>
            </a:lvl4pPr>
            <a:lvl5pPr>
              <a:defRPr sz="1800">
                <a:uFillTx/>
              </a:defRPr>
            </a:lvl5pPr>
            <a:lvl6pPr>
              <a:defRPr sz="1800">
                <a:uFillTx/>
              </a:defRPr>
            </a:lvl6pPr>
            <a:lvl7pPr>
              <a:defRPr sz="1800">
                <a:uFillTx/>
              </a:defRPr>
            </a:lvl7pPr>
            <a:lvl8pPr>
              <a:defRPr sz="1800">
                <a:uFillTx/>
              </a:defRPr>
            </a:lvl8pPr>
            <a:lvl9pPr>
              <a:defRPr sz="1800">
                <a:uFillTx/>
              </a:defRPr>
            </a:lvl9pPr>
          </a:lstStyle>
          <a:p>
            <a:pPr lvl="0"/>
            <a:r>
              <a:rPr lang="ru-RU" smtClean="0">
                <a:uFillTx/>
              </a:rPr>
              <a:t>Образец текста</a:t>
            </a:r>
          </a:p>
          <a:p>
            <a:pPr lvl="1"/>
            <a:r>
              <a:rPr lang="ru-RU" smtClean="0">
                <a:uFillTx/>
              </a:rPr>
              <a:t>Второй уровень</a:t>
            </a:r>
          </a:p>
          <a:p>
            <a:pPr lvl="2"/>
            <a:r>
              <a:rPr lang="ru-RU" smtClean="0">
                <a:uFillTx/>
              </a:rPr>
              <a:t>Третий уровень</a:t>
            </a:r>
          </a:p>
          <a:p>
            <a:pPr lvl="3"/>
            <a:r>
              <a:rPr lang="ru-RU" smtClean="0">
                <a:uFillTx/>
              </a:rPr>
              <a:t>Четвертый уровень</a:t>
            </a:r>
          </a:p>
          <a:p>
            <a:pPr lvl="4"/>
            <a:r>
              <a:rPr lang="ru-RU" smtClean="0">
                <a:uFillTx/>
              </a:rPr>
              <a:t>Пятый уровень</a:t>
            </a:r>
            <a:endParaRPr lang="ru-RU">
              <a:uFillTx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>
                <a:uFillTx/>
              </a:defRPr>
            </a:lvl1pPr>
            <a:lvl2pPr>
              <a:defRPr sz="2400">
                <a:uFillTx/>
              </a:defRPr>
            </a:lvl2pPr>
            <a:lvl3pPr>
              <a:defRPr sz="2000">
                <a:uFillTx/>
              </a:defRPr>
            </a:lvl3pPr>
            <a:lvl4pPr>
              <a:defRPr sz="1800">
                <a:uFillTx/>
              </a:defRPr>
            </a:lvl4pPr>
            <a:lvl5pPr>
              <a:defRPr sz="1800">
                <a:uFillTx/>
              </a:defRPr>
            </a:lvl5pPr>
            <a:lvl6pPr>
              <a:defRPr sz="1800">
                <a:uFillTx/>
              </a:defRPr>
            </a:lvl6pPr>
            <a:lvl7pPr>
              <a:defRPr sz="1800">
                <a:uFillTx/>
              </a:defRPr>
            </a:lvl7pPr>
            <a:lvl8pPr>
              <a:defRPr sz="1800">
                <a:uFillTx/>
              </a:defRPr>
            </a:lvl8pPr>
            <a:lvl9pPr>
              <a:defRPr sz="1800">
                <a:uFillTx/>
              </a:defRPr>
            </a:lvl9pPr>
          </a:lstStyle>
          <a:p>
            <a:pPr lvl="0"/>
            <a:r>
              <a:rPr lang="ru-RU" smtClean="0">
                <a:uFillTx/>
              </a:rPr>
              <a:t>Образец текста</a:t>
            </a:r>
          </a:p>
          <a:p>
            <a:pPr lvl="1"/>
            <a:r>
              <a:rPr lang="ru-RU" smtClean="0">
                <a:uFillTx/>
              </a:rPr>
              <a:t>Второй уровень</a:t>
            </a:r>
          </a:p>
          <a:p>
            <a:pPr lvl="2"/>
            <a:r>
              <a:rPr lang="ru-RU" smtClean="0">
                <a:uFillTx/>
              </a:rPr>
              <a:t>Третий уровень</a:t>
            </a:r>
          </a:p>
          <a:p>
            <a:pPr lvl="3"/>
            <a:r>
              <a:rPr lang="ru-RU" smtClean="0">
                <a:uFillTx/>
              </a:rPr>
              <a:t>Четвертый уровень</a:t>
            </a:r>
          </a:p>
          <a:p>
            <a:pPr lvl="4"/>
            <a:r>
              <a:rPr lang="ru-RU" smtClean="0">
                <a:uFillTx/>
              </a:rPr>
              <a:t>Пятый уровень</a:t>
            </a:r>
            <a:endParaRPr lang="ru-RU">
              <a:uFillTx/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00000000-1234-1234-1234-123412341234}" type="slidenum">
              <a:rPr kumimoji="0" lang="ru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‹#›</a:t>
            </a:fld>
            <a:endParaRPr kumimoji="0" lang="ru" sz="1200" b="0" i="0" u="none" strike="noStrike" kern="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>
                <a:uFillTx/>
              </a:defRPr>
            </a:lvl1pPr>
          </a:lstStyle>
          <a:p>
            <a:r>
              <a:rPr lang="ru-RU" smtClean="0">
                <a:uFillTx/>
              </a:rPr>
              <a:t>Образец заголовка</a:t>
            </a:r>
            <a:endParaRPr lang="ru-RU">
              <a:uFillTx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>
                <a:uFillTx/>
              </a:defRPr>
            </a:lvl1pPr>
            <a:lvl2pPr marL="457200" indent="0">
              <a:buNone/>
              <a:defRPr sz="2000" b="1">
                <a:uFillTx/>
              </a:defRPr>
            </a:lvl2pPr>
            <a:lvl3pPr marL="914400" indent="0">
              <a:buNone/>
              <a:defRPr sz="1800" b="1">
                <a:uFillTx/>
              </a:defRPr>
            </a:lvl3pPr>
            <a:lvl4pPr marL="1371600" indent="0">
              <a:buNone/>
              <a:defRPr sz="1600" b="1">
                <a:uFillTx/>
              </a:defRPr>
            </a:lvl4pPr>
            <a:lvl5pPr marL="1828800" indent="0">
              <a:buNone/>
              <a:defRPr sz="1600" b="1">
                <a:uFillTx/>
              </a:defRPr>
            </a:lvl5pPr>
            <a:lvl6pPr marL="2286000" indent="0">
              <a:buNone/>
              <a:defRPr sz="1600" b="1">
                <a:uFillTx/>
              </a:defRPr>
            </a:lvl6pPr>
            <a:lvl7pPr marL="2743200" indent="0">
              <a:buNone/>
              <a:defRPr sz="1600" b="1">
                <a:uFillTx/>
              </a:defRPr>
            </a:lvl7pPr>
            <a:lvl8pPr marL="3200400" indent="0">
              <a:buNone/>
              <a:defRPr sz="1600" b="1">
                <a:uFillTx/>
              </a:defRPr>
            </a:lvl8pPr>
            <a:lvl9pPr marL="3657600" indent="0">
              <a:buNone/>
              <a:defRPr sz="1600" b="1">
                <a:uFillTx/>
              </a:defRPr>
            </a:lvl9pPr>
          </a:lstStyle>
          <a:p>
            <a:pPr lvl="0"/>
            <a:r>
              <a:rPr lang="ru-RU" smtClean="0">
                <a:uFillTx/>
              </a:rPr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>
                <a:uFillTx/>
              </a:defRPr>
            </a:lvl1pPr>
            <a:lvl2pPr>
              <a:defRPr sz="2000">
                <a:uFillTx/>
              </a:defRPr>
            </a:lvl2pPr>
            <a:lvl3pPr>
              <a:defRPr sz="1800">
                <a:uFillTx/>
              </a:defRPr>
            </a:lvl3pPr>
            <a:lvl4pPr>
              <a:defRPr sz="1600">
                <a:uFillTx/>
              </a:defRPr>
            </a:lvl4pPr>
            <a:lvl5pPr>
              <a:defRPr sz="1600">
                <a:uFillTx/>
              </a:defRPr>
            </a:lvl5pPr>
            <a:lvl6pPr>
              <a:defRPr sz="1600">
                <a:uFillTx/>
              </a:defRPr>
            </a:lvl6pPr>
            <a:lvl7pPr>
              <a:defRPr sz="1600">
                <a:uFillTx/>
              </a:defRPr>
            </a:lvl7pPr>
            <a:lvl8pPr>
              <a:defRPr sz="1600">
                <a:uFillTx/>
              </a:defRPr>
            </a:lvl8pPr>
            <a:lvl9pPr>
              <a:defRPr sz="1600">
                <a:uFillTx/>
              </a:defRPr>
            </a:lvl9pPr>
          </a:lstStyle>
          <a:p>
            <a:pPr lvl="0"/>
            <a:r>
              <a:rPr lang="ru-RU" smtClean="0">
                <a:uFillTx/>
              </a:rPr>
              <a:t>Образец текста</a:t>
            </a:r>
          </a:p>
          <a:p>
            <a:pPr lvl="1"/>
            <a:r>
              <a:rPr lang="ru-RU" smtClean="0">
                <a:uFillTx/>
              </a:rPr>
              <a:t>Второй уровень</a:t>
            </a:r>
          </a:p>
          <a:p>
            <a:pPr lvl="2"/>
            <a:r>
              <a:rPr lang="ru-RU" smtClean="0">
                <a:uFillTx/>
              </a:rPr>
              <a:t>Третий уровень</a:t>
            </a:r>
          </a:p>
          <a:p>
            <a:pPr lvl="3"/>
            <a:r>
              <a:rPr lang="ru-RU" smtClean="0">
                <a:uFillTx/>
              </a:rPr>
              <a:t>Четвертый уровень</a:t>
            </a:r>
          </a:p>
          <a:p>
            <a:pPr lvl="4"/>
            <a:r>
              <a:rPr lang="ru-RU" smtClean="0">
                <a:uFillTx/>
              </a:rPr>
              <a:t>Пятый уровень</a:t>
            </a:r>
            <a:endParaRPr lang="ru-RU">
              <a:uFillTx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>
                <a:uFillTx/>
              </a:defRPr>
            </a:lvl1pPr>
            <a:lvl2pPr marL="457200" indent="0">
              <a:buNone/>
              <a:defRPr sz="2000" b="1">
                <a:uFillTx/>
              </a:defRPr>
            </a:lvl2pPr>
            <a:lvl3pPr marL="914400" indent="0">
              <a:buNone/>
              <a:defRPr sz="1800" b="1">
                <a:uFillTx/>
              </a:defRPr>
            </a:lvl3pPr>
            <a:lvl4pPr marL="1371600" indent="0">
              <a:buNone/>
              <a:defRPr sz="1600" b="1">
                <a:uFillTx/>
              </a:defRPr>
            </a:lvl4pPr>
            <a:lvl5pPr marL="1828800" indent="0">
              <a:buNone/>
              <a:defRPr sz="1600" b="1">
                <a:uFillTx/>
              </a:defRPr>
            </a:lvl5pPr>
            <a:lvl6pPr marL="2286000" indent="0">
              <a:buNone/>
              <a:defRPr sz="1600" b="1">
                <a:uFillTx/>
              </a:defRPr>
            </a:lvl6pPr>
            <a:lvl7pPr marL="2743200" indent="0">
              <a:buNone/>
              <a:defRPr sz="1600" b="1">
                <a:uFillTx/>
              </a:defRPr>
            </a:lvl7pPr>
            <a:lvl8pPr marL="3200400" indent="0">
              <a:buNone/>
              <a:defRPr sz="1600" b="1">
                <a:uFillTx/>
              </a:defRPr>
            </a:lvl8pPr>
            <a:lvl9pPr marL="3657600" indent="0">
              <a:buNone/>
              <a:defRPr sz="1600" b="1">
                <a:uFillTx/>
              </a:defRPr>
            </a:lvl9pPr>
          </a:lstStyle>
          <a:p>
            <a:pPr lvl="0"/>
            <a:r>
              <a:rPr lang="ru-RU" smtClean="0">
                <a:uFillTx/>
              </a:rPr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>
                <a:uFillTx/>
              </a:defRPr>
            </a:lvl1pPr>
            <a:lvl2pPr>
              <a:defRPr sz="2000">
                <a:uFillTx/>
              </a:defRPr>
            </a:lvl2pPr>
            <a:lvl3pPr>
              <a:defRPr sz="1800">
                <a:uFillTx/>
              </a:defRPr>
            </a:lvl3pPr>
            <a:lvl4pPr>
              <a:defRPr sz="1600">
                <a:uFillTx/>
              </a:defRPr>
            </a:lvl4pPr>
            <a:lvl5pPr>
              <a:defRPr sz="1600">
                <a:uFillTx/>
              </a:defRPr>
            </a:lvl5pPr>
            <a:lvl6pPr>
              <a:defRPr sz="1600">
                <a:uFillTx/>
              </a:defRPr>
            </a:lvl6pPr>
            <a:lvl7pPr>
              <a:defRPr sz="1600">
                <a:uFillTx/>
              </a:defRPr>
            </a:lvl7pPr>
            <a:lvl8pPr>
              <a:defRPr sz="1600">
                <a:uFillTx/>
              </a:defRPr>
            </a:lvl8pPr>
            <a:lvl9pPr>
              <a:defRPr sz="1600">
                <a:uFillTx/>
              </a:defRPr>
            </a:lvl9pPr>
          </a:lstStyle>
          <a:p>
            <a:pPr lvl="0"/>
            <a:r>
              <a:rPr lang="ru-RU" smtClean="0">
                <a:uFillTx/>
              </a:rPr>
              <a:t>Образец текста</a:t>
            </a:r>
          </a:p>
          <a:p>
            <a:pPr lvl="1"/>
            <a:r>
              <a:rPr lang="ru-RU" smtClean="0">
                <a:uFillTx/>
              </a:rPr>
              <a:t>Второй уровень</a:t>
            </a:r>
          </a:p>
          <a:p>
            <a:pPr lvl="2"/>
            <a:r>
              <a:rPr lang="ru-RU" smtClean="0">
                <a:uFillTx/>
              </a:rPr>
              <a:t>Третий уровень</a:t>
            </a:r>
          </a:p>
          <a:p>
            <a:pPr lvl="3"/>
            <a:r>
              <a:rPr lang="ru-RU" smtClean="0">
                <a:uFillTx/>
              </a:rPr>
              <a:t>Четвертый уровень</a:t>
            </a:r>
          </a:p>
          <a:p>
            <a:pPr lvl="4"/>
            <a:r>
              <a:rPr lang="ru-RU" smtClean="0">
                <a:uFillTx/>
              </a:rPr>
              <a:t>Пятый уровень</a:t>
            </a:r>
            <a:endParaRPr lang="ru-RU">
              <a:uFillTx/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00000000-1234-1234-1234-123412341234}" type="slidenum">
              <a:rPr kumimoji="0" lang="ru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‹#›</a:t>
            </a:fld>
            <a:endParaRPr kumimoji="0" lang="ru" sz="1200" b="0" i="0" u="none" strike="noStrike" kern="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uFillTx/>
              </a:rPr>
              <a:t>Образец заголовка</a:t>
            </a:r>
            <a:endParaRPr lang="ru-RU">
              <a:uFillTx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00000000-1234-1234-1234-123412341234}" type="slidenum">
              <a:rPr kumimoji="0" lang="ru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‹#›</a:t>
            </a:fld>
            <a:endParaRPr kumimoji="0" lang="ru" sz="1200" b="0" i="0" u="none" strike="noStrike" kern="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00000000-1234-1234-1234-123412341234}" type="slidenum">
              <a:rPr kumimoji="0" lang="ru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‹#›</a:t>
            </a:fld>
            <a:endParaRPr kumimoji="0" lang="ru" sz="1200" b="0" i="0" u="none" strike="noStrike" kern="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3" y="204787"/>
            <a:ext cx="3008313" cy="871538"/>
          </a:xfrm>
        </p:spPr>
        <p:txBody>
          <a:bodyPr anchor="b"/>
          <a:lstStyle>
            <a:lvl1pPr algn="l">
              <a:defRPr sz="2000" b="1">
                <a:uFillTx/>
              </a:defRPr>
            </a:lvl1pPr>
          </a:lstStyle>
          <a:p>
            <a:r>
              <a:rPr lang="ru-RU" smtClean="0">
                <a:uFillTx/>
              </a:rPr>
              <a:t>Образец заголовка</a:t>
            </a:r>
            <a:endParaRPr lang="ru-RU">
              <a:uFillTx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4"/>
            <a:ext cx="5111750" cy="4389835"/>
          </a:xfrm>
        </p:spPr>
        <p:txBody>
          <a:bodyPr/>
          <a:lstStyle>
            <a:lvl1pPr>
              <a:defRPr sz="3200">
                <a:uFillTx/>
              </a:defRPr>
            </a:lvl1pPr>
            <a:lvl2pPr>
              <a:defRPr sz="2800">
                <a:uFillTx/>
              </a:defRPr>
            </a:lvl2pPr>
            <a:lvl3pPr>
              <a:defRPr sz="2400">
                <a:uFillTx/>
              </a:defRPr>
            </a:lvl3pPr>
            <a:lvl4pPr>
              <a:defRPr sz="2000">
                <a:uFillTx/>
              </a:defRPr>
            </a:lvl4pPr>
            <a:lvl5pPr>
              <a:defRPr sz="2000">
                <a:uFillTx/>
              </a:defRPr>
            </a:lvl5pPr>
            <a:lvl6pPr>
              <a:defRPr sz="2000">
                <a:uFillTx/>
              </a:defRPr>
            </a:lvl6pPr>
            <a:lvl7pPr>
              <a:defRPr sz="2000">
                <a:uFillTx/>
              </a:defRPr>
            </a:lvl7pPr>
            <a:lvl8pPr>
              <a:defRPr sz="2000">
                <a:uFillTx/>
              </a:defRPr>
            </a:lvl8pPr>
            <a:lvl9pPr>
              <a:defRPr sz="2000">
                <a:uFillTx/>
              </a:defRPr>
            </a:lvl9pPr>
          </a:lstStyle>
          <a:p>
            <a:pPr lvl="0"/>
            <a:r>
              <a:rPr lang="ru-RU" smtClean="0">
                <a:uFillTx/>
              </a:rPr>
              <a:t>Образец текста</a:t>
            </a:r>
          </a:p>
          <a:p>
            <a:pPr lvl="1"/>
            <a:r>
              <a:rPr lang="ru-RU" smtClean="0">
                <a:uFillTx/>
              </a:rPr>
              <a:t>Второй уровень</a:t>
            </a:r>
          </a:p>
          <a:p>
            <a:pPr lvl="2"/>
            <a:r>
              <a:rPr lang="ru-RU" smtClean="0">
                <a:uFillTx/>
              </a:rPr>
              <a:t>Третий уровень</a:t>
            </a:r>
          </a:p>
          <a:p>
            <a:pPr lvl="3"/>
            <a:r>
              <a:rPr lang="ru-RU" smtClean="0">
                <a:uFillTx/>
              </a:rPr>
              <a:t>Четвертый уровень</a:t>
            </a:r>
          </a:p>
          <a:p>
            <a:pPr lvl="4"/>
            <a:r>
              <a:rPr lang="ru-RU" smtClean="0">
                <a:uFillTx/>
              </a:rPr>
              <a:t>Пятый уровень</a:t>
            </a:r>
            <a:endParaRPr lang="ru-RU">
              <a:uFillTx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3" y="1076328"/>
            <a:ext cx="3008313" cy="3518297"/>
          </a:xfrm>
        </p:spPr>
        <p:txBody>
          <a:bodyPr/>
          <a:lstStyle>
            <a:lvl1pPr marL="0" indent="0">
              <a:buNone/>
              <a:defRPr sz="1400">
                <a:uFillTx/>
              </a:defRPr>
            </a:lvl1pPr>
            <a:lvl2pPr marL="457200" indent="0">
              <a:buNone/>
              <a:defRPr sz="1200">
                <a:uFillTx/>
              </a:defRPr>
            </a:lvl2pPr>
            <a:lvl3pPr marL="914400" indent="0">
              <a:buNone/>
              <a:defRPr sz="1000">
                <a:uFillTx/>
              </a:defRPr>
            </a:lvl3pPr>
            <a:lvl4pPr marL="1371600" indent="0">
              <a:buNone/>
              <a:defRPr sz="900">
                <a:uFillTx/>
              </a:defRPr>
            </a:lvl4pPr>
            <a:lvl5pPr marL="1828800" indent="0">
              <a:buNone/>
              <a:defRPr sz="900">
                <a:uFillTx/>
              </a:defRPr>
            </a:lvl5pPr>
            <a:lvl6pPr marL="2286000" indent="0">
              <a:buNone/>
              <a:defRPr sz="900">
                <a:uFillTx/>
              </a:defRPr>
            </a:lvl6pPr>
            <a:lvl7pPr marL="2743200" indent="0">
              <a:buNone/>
              <a:defRPr sz="900">
                <a:uFillTx/>
              </a:defRPr>
            </a:lvl7pPr>
            <a:lvl8pPr marL="3200400" indent="0">
              <a:buNone/>
              <a:defRPr sz="900">
                <a:uFillTx/>
              </a:defRPr>
            </a:lvl8pPr>
            <a:lvl9pPr marL="3657600" indent="0">
              <a:buNone/>
              <a:defRPr sz="900">
                <a:uFillTx/>
              </a:defRPr>
            </a:lvl9pPr>
          </a:lstStyle>
          <a:p>
            <a:pPr lvl="0"/>
            <a:r>
              <a:rPr lang="ru-RU" smtClean="0">
                <a:uFillTx/>
              </a:rPr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00000000-1234-1234-1234-123412341234}" type="slidenum">
              <a:rPr kumimoji="0" lang="ru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‹#›</a:t>
            </a:fld>
            <a:endParaRPr kumimoji="0" lang="ru" sz="1200" b="0" i="0" u="none" strike="noStrike" kern="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>
                <a:uFillTx/>
              </a:defRPr>
            </a:lvl1pPr>
          </a:lstStyle>
          <a:p>
            <a:r>
              <a:rPr lang="ru-RU" smtClean="0">
                <a:uFillTx/>
              </a:rPr>
              <a:t>Образец заголовка</a:t>
            </a:r>
            <a:endParaRPr lang="ru-RU">
              <a:uFillTx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>
                <a:uFillTx/>
              </a:defRPr>
            </a:lvl1pPr>
            <a:lvl2pPr marL="457200" indent="0">
              <a:buNone/>
              <a:defRPr sz="2800">
                <a:uFillTx/>
              </a:defRPr>
            </a:lvl2pPr>
            <a:lvl3pPr marL="914400" indent="0">
              <a:buNone/>
              <a:defRPr sz="2400">
                <a:uFillTx/>
              </a:defRPr>
            </a:lvl3pPr>
            <a:lvl4pPr marL="1371600" indent="0">
              <a:buNone/>
              <a:defRPr sz="2000">
                <a:uFillTx/>
              </a:defRPr>
            </a:lvl4pPr>
            <a:lvl5pPr marL="1828800" indent="0">
              <a:buNone/>
              <a:defRPr sz="2000">
                <a:uFillTx/>
              </a:defRPr>
            </a:lvl5pPr>
            <a:lvl6pPr marL="2286000" indent="0">
              <a:buNone/>
              <a:defRPr sz="2000">
                <a:uFillTx/>
              </a:defRPr>
            </a:lvl6pPr>
            <a:lvl7pPr marL="2743200" indent="0">
              <a:buNone/>
              <a:defRPr sz="2000">
                <a:uFillTx/>
              </a:defRPr>
            </a:lvl7pPr>
            <a:lvl8pPr marL="3200400" indent="0">
              <a:buNone/>
              <a:defRPr sz="2000">
                <a:uFillTx/>
              </a:defRPr>
            </a:lvl8pPr>
            <a:lvl9pPr marL="3657600" indent="0">
              <a:buNone/>
              <a:defRPr sz="2000">
                <a:uFillTx/>
              </a:defRPr>
            </a:lvl9pPr>
          </a:lstStyle>
          <a:p>
            <a:endParaRPr lang="ru-RU">
              <a:uFillTx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9"/>
            <a:ext cx="5486400" cy="603647"/>
          </a:xfrm>
        </p:spPr>
        <p:txBody>
          <a:bodyPr/>
          <a:lstStyle>
            <a:lvl1pPr marL="0" indent="0">
              <a:buNone/>
              <a:defRPr sz="1400">
                <a:uFillTx/>
              </a:defRPr>
            </a:lvl1pPr>
            <a:lvl2pPr marL="457200" indent="0">
              <a:buNone/>
              <a:defRPr sz="1200">
                <a:uFillTx/>
              </a:defRPr>
            </a:lvl2pPr>
            <a:lvl3pPr marL="914400" indent="0">
              <a:buNone/>
              <a:defRPr sz="1000">
                <a:uFillTx/>
              </a:defRPr>
            </a:lvl3pPr>
            <a:lvl4pPr marL="1371600" indent="0">
              <a:buNone/>
              <a:defRPr sz="900">
                <a:uFillTx/>
              </a:defRPr>
            </a:lvl4pPr>
            <a:lvl5pPr marL="1828800" indent="0">
              <a:buNone/>
              <a:defRPr sz="900">
                <a:uFillTx/>
              </a:defRPr>
            </a:lvl5pPr>
            <a:lvl6pPr marL="2286000" indent="0">
              <a:buNone/>
              <a:defRPr sz="900">
                <a:uFillTx/>
              </a:defRPr>
            </a:lvl6pPr>
            <a:lvl7pPr marL="2743200" indent="0">
              <a:buNone/>
              <a:defRPr sz="900">
                <a:uFillTx/>
              </a:defRPr>
            </a:lvl7pPr>
            <a:lvl8pPr marL="3200400" indent="0">
              <a:buNone/>
              <a:defRPr sz="900">
                <a:uFillTx/>
              </a:defRPr>
            </a:lvl8pPr>
            <a:lvl9pPr marL="3657600" indent="0">
              <a:buNone/>
              <a:defRPr sz="900">
                <a:uFillTx/>
              </a:defRPr>
            </a:lvl9pPr>
          </a:lstStyle>
          <a:p>
            <a:pPr lvl="0"/>
            <a:r>
              <a:rPr lang="ru-RU" smtClean="0">
                <a:uFillTx/>
              </a:rPr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00000000-1234-1234-1234-123412341234}" type="slidenum">
              <a:rPr kumimoji="0" lang="ru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‹#›</a:t>
            </a:fld>
            <a:endParaRPr kumimoji="0" lang="ru" sz="1200" b="0" i="0" u="none" strike="noStrike" kern="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uFillTx/>
              </a:rPr>
              <a:t>Образец заголовка</a:t>
            </a:r>
            <a:endParaRPr lang="ru-RU">
              <a:uFillTx/>
            </a:endParaRP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>
                <a:uFillTx/>
              </a:rPr>
              <a:t>Образец текста</a:t>
            </a:r>
          </a:p>
          <a:p>
            <a:pPr lvl="1"/>
            <a:r>
              <a:rPr lang="ru-RU" smtClean="0">
                <a:uFillTx/>
              </a:rPr>
              <a:t>Второй уровень</a:t>
            </a:r>
          </a:p>
          <a:p>
            <a:pPr lvl="2"/>
            <a:r>
              <a:rPr lang="ru-RU" smtClean="0">
                <a:uFillTx/>
              </a:rPr>
              <a:t>Третий уровень</a:t>
            </a:r>
          </a:p>
          <a:p>
            <a:pPr lvl="3"/>
            <a:r>
              <a:rPr lang="ru-RU" smtClean="0">
                <a:uFillTx/>
              </a:rPr>
              <a:t>Четвертый уровень</a:t>
            </a:r>
          </a:p>
          <a:p>
            <a:pPr lvl="4"/>
            <a:r>
              <a:rPr lang="ru-RU" smtClean="0">
                <a:uFillTx/>
              </a:rPr>
              <a:t>Пятый уровень</a:t>
            </a:r>
            <a:endParaRPr lang="ru-RU">
              <a:uFillTx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00000000-1234-1234-1234-123412341234}" type="slidenum">
              <a:rPr kumimoji="0" lang="ru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‹#›</a:t>
            </a:fld>
            <a:endParaRPr kumimoji="0" lang="ru" sz="1200" b="0" i="0" u="none" strike="noStrike" kern="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/>
          </p:cNvSpPr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uFillTx/>
            </a:endParaRPr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>
                <a:uFillTx/>
              </a:defRPr>
            </a:lvl1pPr>
            <a:lvl2pPr lvl="1" algn="ctr">
              <a:spcBef>
                <a:spcPts val="0"/>
              </a:spcBef>
              <a:buSzPct val="100000"/>
              <a:defRPr sz="4200">
                <a:uFillTx/>
              </a:defRPr>
            </a:lvl2pPr>
            <a:lvl3pPr lvl="2" algn="ctr">
              <a:spcBef>
                <a:spcPts val="0"/>
              </a:spcBef>
              <a:buSzPct val="100000"/>
              <a:defRPr sz="4200">
                <a:uFillTx/>
              </a:defRPr>
            </a:lvl3pPr>
            <a:lvl4pPr lvl="3" algn="ctr">
              <a:spcBef>
                <a:spcPts val="0"/>
              </a:spcBef>
              <a:buSzPct val="100000"/>
              <a:defRPr sz="4200">
                <a:uFillTx/>
              </a:defRPr>
            </a:lvl4pPr>
            <a:lvl5pPr lvl="4" algn="ctr">
              <a:spcBef>
                <a:spcPts val="0"/>
              </a:spcBef>
              <a:buSzPct val="100000"/>
              <a:defRPr sz="4200">
                <a:uFillTx/>
              </a:defRPr>
            </a:lvl5pPr>
            <a:lvl6pPr lvl="5" algn="ctr">
              <a:spcBef>
                <a:spcPts val="0"/>
              </a:spcBef>
              <a:buSzPct val="100000"/>
              <a:defRPr sz="4200">
                <a:uFillTx/>
              </a:defRPr>
            </a:lvl6pPr>
            <a:lvl7pPr lvl="6" algn="ctr">
              <a:spcBef>
                <a:spcPts val="0"/>
              </a:spcBef>
              <a:buSzPct val="100000"/>
              <a:defRPr sz="4200">
                <a:uFillTx/>
              </a:defRPr>
            </a:lvl7pPr>
            <a:lvl8pPr lvl="7" algn="ctr">
              <a:spcBef>
                <a:spcPts val="0"/>
              </a:spcBef>
              <a:buSzPct val="100000"/>
              <a:defRPr sz="4200">
                <a:uFillTx/>
              </a:defRPr>
            </a:lvl8pPr>
            <a:lvl9pPr lvl="8" algn="ctr">
              <a:spcBef>
                <a:spcPts val="0"/>
              </a:spcBef>
              <a:buSzPct val="100000"/>
              <a:defRPr sz="4200"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>
                <a:uFillTx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>
                <a:uFillTx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>
                <a:uFillTx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>
                <a:uFillTx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>
                <a:uFillTx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>
                <a:uFillTx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>
                <a:uFillTx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>
                <a:uFillTx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>
                <a:uFillTx/>
              </a:defRPr>
            </a:lvl1pPr>
            <a:lvl2pPr lvl="1">
              <a:spcBef>
                <a:spcPts val="0"/>
              </a:spcBef>
              <a:defRPr>
                <a:uFillTx/>
              </a:defRPr>
            </a:lvl2pPr>
            <a:lvl3pPr lvl="2">
              <a:spcBef>
                <a:spcPts val="0"/>
              </a:spcBef>
              <a:defRPr>
                <a:uFillTx/>
              </a:defRPr>
            </a:lvl3pPr>
            <a:lvl4pPr lvl="3">
              <a:spcBef>
                <a:spcPts val="0"/>
              </a:spcBef>
              <a:defRPr>
                <a:uFillTx/>
              </a:defRPr>
            </a:lvl4pPr>
            <a:lvl5pPr lvl="4">
              <a:spcBef>
                <a:spcPts val="0"/>
              </a:spcBef>
              <a:defRPr>
                <a:uFillTx/>
              </a:defRPr>
            </a:lvl5pPr>
            <a:lvl6pPr lvl="5">
              <a:spcBef>
                <a:spcPts val="0"/>
              </a:spcBef>
              <a:defRPr>
                <a:uFillTx/>
              </a:defRPr>
            </a:lvl6pPr>
            <a:lvl7pPr lvl="6">
              <a:spcBef>
                <a:spcPts val="0"/>
              </a:spcBef>
              <a:defRPr>
                <a:uFillTx/>
              </a:defRPr>
            </a:lvl7pPr>
            <a:lvl8pPr lvl="7">
              <a:spcBef>
                <a:spcPts val="0"/>
              </a:spcBef>
              <a:defRPr>
                <a:uFillTx/>
              </a:defRPr>
            </a:lvl8pPr>
            <a:lvl9pPr lvl="8">
              <a:spcBef>
                <a:spcPts val="0"/>
              </a:spcBef>
              <a:defRPr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>
                <a:uFillTx/>
              </a:rPr>
              <a:t>‹#›</a:t>
            </a:fld>
            <a:endParaRPr lang="ru">
              <a:uFillTx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ru-RU" smtClean="0">
                <a:uFillTx/>
              </a:rPr>
              <a:t>Образец заголовка</a:t>
            </a:r>
            <a:endParaRPr lang="ru-RU">
              <a:uFillTx/>
            </a:endParaRP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ru-RU" smtClean="0">
                <a:uFillTx/>
              </a:rPr>
              <a:t>Образец текста</a:t>
            </a:r>
          </a:p>
          <a:p>
            <a:pPr lvl="1"/>
            <a:r>
              <a:rPr lang="ru-RU" smtClean="0">
                <a:uFillTx/>
              </a:rPr>
              <a:t>Второй уровень</a:t>
            </a:r>
          </a:p>
          <a:p>
            <a:pPr lvl="2"/>
            <a:r>
              <a:rPr lang="ru-RU" smtClean="0">
                <a:uFillTx/>
              </a:rPr>
              <a:t>Третий уровень</a:t>
            </a:r>
          </a:p>
          <a:p>
            <a:pPr lvl="3"/>
            <a:r>
              <a:rPr lang="ru-RU" smtClean="0">
                <a:uFillTx/>
              </a:rPr>
              <a:t>Четвертый уровень</a:t>
            </a:r>
          </a:p>
          <a:p>
            <a:pPr lvl="4"/>
            <a:r>
              <a:rPr lang="ru-RU" smtClean="0">
                <a:uFillTx/>
              </a:rPr>
              <a:t>Пятый уровень</a:t>
            </a:r>
            <a:endParaRPr lang="ru-RU">
              <a:uFillTx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00000000-1234-1234-1234-123412341234}" type="slidenum">
              <a:rPr kumimoji="0" lang="ru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‹#›</a:t>
            </a:fld>
            <a:endParaRPr kumimoji="0" lang="ru" sz="1200" b="0" i="0" u="none" strike="noStrike" kern="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>
                <a:uFillTx/>
              </a:defRPr>
            </a:lvl1pPr>
            <a:lvl2pPr>
              <a:spcBef>
                <a:spcPts val="0"/>
              </a:spcBef>
              <a:defRPr>
                <a:uFillTx/>
              </a:defRPr>
            </a:lvl2pPr>
            <a:lvl3pPr>
              <a:spcBef>
                <a:spcPts val="0"/>
              </a:spcBef>
              <a:defRPr>
                <a:uFillTx/>
              </a:defRPr>
            </a:lvl3pPr>
            <a:lvl4pPr>
              <a:spcBef>
                <a:spcPts val="0"/>
              </a:spcBef>
              <a:defRPr>
                <a:uFillTx/>
              </a:defRPr>
            </a:lvl4pPr>
            <a:lvl5pPr>
              <a:spcBef>
                <a:spcPts val="0"/>
              </a:spcBef>
              <a:defRPr>
                <a:uFillTx/>
              </a:defRPr>
            </a:lvl5pPr>
            <a:lvl6pPr>
              <a:spcBef>
                <a:spcPts val="0"/>
              </a:spcBef>
              <a:defRPr>
                <a:uFillTx/>
              </a:defRPr>
            </a:lvl6pPr>
            <a:lvl7pPr>
              <a:spcBef>
                <a:spcPts val="0"/>
              </a:spcBef>
              <a:defRPr>
                <a:uFillTx/>
              </a:defRPr>
            </a:lvl7pPr>
            <a:lvl8pPr>
              <a:spcBef>
                <a:spcPts val="0"/>
              </a:spcBef>
              <a:defRPr>
                <a:uFillTx/>
              </a:defRPr>
            </a:lvl8pPr>
            <a:lvl9pPr>
              <a:spcBef>
                <a:spcPts val="0"/>
              </a:spcBef>
              <a:defRPr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>
                <a:uFillTx/>
              </a:defRPr>
            </a:lvl1pPr>
            <a:lvl2pPr>
              <a:spcBef>
                <a:spcPts val="0"/>
              </a:spcBef>
              <a:defRPr>
                <a:uFillTx/>
              </a:defRPr>
            </a:lvl2pPr>
            <a:lvl3pPr>
              <a:spcBef>
                <a:spcPts val="0"/>
              </a:spcBef>
              <a:defRPr>
                <a:uFillTx/>
              </a:defRPr>
            </a:lvl3pPr>
            <a:lvl4pPr>
              <a:spcBef>
                <a:spcPts val="0"/>
              </a:spcBef>
              <a:defRPr>
                <a:uFillTx/>
              </a:defRPr>
            </a:lvl4pPr>
            <a:lvl5pPr>
              <a:spcBef>
                <a:spcPts val="0"/>
              </a:spcBef>
              <a:defRPr>
                <a:uFillTx/>
              </a:defRPr>
            </a:lvl5pPr>
            <a:lvl6pPr>
              <a:spcBef>
                <a:spcPts val="0"/>
              </a:spcBef>
              <a:defRPr>
                <a:uFillTx/>
              </a:defRPr>
            </a:lvl6pPr>
            <a:lvl7pPr>
              <a:spcBef>
                <a:spcPts val="0"/>
              </a:spcBef>
              <a:defRPr>
                <a:uFillTx/>
              </a:defRPr>
            </a:lvl7pPr>
            <a:lvl8pPr>
              <a:spcBef>
                <a:spcPts val="0"/>
              </a:spcBef>
              <a:defRPr>
                <a:uFillTx/>
              </a:defRPr>
            </a:lvl8pPr>
            <a:lvl9pPr>
              <a:spcBef>
                <a:spcPts val="0"/>
              </a:spcBef>
              <a:defRPr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>
                <a:uFillTx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00000000-1234-1234-1234-123412341234}" type="slidenum">
              <a:rPr kumimoji="0" lang="ru" sz="1200" b="0" i="0" u="none" strike="noStrike" kern="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‹#›</a:t>
            </a:fld>
            <a:endParaRPr kumimoji="0" lang="ru" sz="1200" b="0" i="0" u="none" strike="noStrike" kern="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>
                <a:uFillTx/>
              </a:defRPr>
            </a:lvl1pPr>
            <a:lvl2pPr lvl="1" algn="ctr">
              <a:spcBef>
                <a:spcPts val="0"/>
              </a:spcBef>
              <a:buSzPct val="100000"/>
              <a:defRPr sz="3600">
                <a:uFillTx/>
              </a:defRPr>
            </a:lvl2pPr>
            <a:lvl3pPr lvl="2" algn="ctr">
              <a:spcBef>
                <a:spcPts val="0"/>
              </a:spcBef>
              <a:buSzPct val="100000"/>
              <a:defRPr sz="3600">
                <a:uFillTx/>
              </a:defRPr>
            </a:lvl3pPr>
            <a:lvl4pPr lvl="3" algn="ctr">
              <a:spcBef>
                <a:spcPts val="0"/>
              </a:spcBef>
              <a:buSzPct val="100000"/>
              <a:defRPr sz="3600">
                <a:uFillTx/>
              </a:defRPr>
            </a:lvl4pPr>
            <a:lvl5pPr lvl="4" algn="ctr">
              <a:spcBef>
                <a:spcPts val="0"/>
              </a:spcBef>
              <a:buSzPct val="100000"/>
              <a:defRPr sz="3600">
                <a:uFillTx/>
              </a:defRPr>
            </a:lvl5pPr>
            <a:lvl6pPr lvl="5" algn="ctr">
              <a:spcBef>
                <a:spcPts val="0"/>
              </a:spcBef>
              <a:buSzPct val="100000"/>
              <a:defRPr sz="3600">
                <a:uFillTx/>
              </a:defRPr>
            </a:lvl6pPr>
            <a:lvl7pPr lvl="6" algn="ctr">
              <a:spcBef>
                <a:spcPts val="0"/>
              </a:spcBef>
              <a:buSzPct val="100000"/>
              <a:defRPr sz="3600">
                <a:uFillTx/>
              </a:defRPr>
            </a:lvl7pPr>
            <a:lvl8pPr lvl="7" algn="ctr">
              <a:spcBef>
                <a:spcPts val="0"/>
              </a:spcBef>
              <a:buSzPct val="100000"/>
              <a:defRPr sz="3600">
                <a:uFillTx/>
              </a:defRPr>
            </a:lvl8pPr>
            <a:lvl9pPr lvl="8" algn="ctr">
              <a:spcBef>
                <a:spcPts val="0"/>
              </a:spcBef>
              <a:buSzPct val="100000"/>
              <a:defRPr sz="3600"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00000000-1234-1234-1234-123412341234}" type="slidenum">
              <a:rPr kumimoji="0" lang="ru" sz="1200" b="0" i="0" u="none" strike="noStrike" kern="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‹#›</a:t>
            </a:fld>
            <a:endParaRPr kumimoji="0" lang="ru" sz="1200" b="0" i="0" u="none" strike="noStrike" kern="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9"/>
          </a:xfrm>
        </p:spPr>
        <p:txBody>
          <a:bodyPr/>
          <a:lstStyle/>
          <a:p>
            <a:r>
              <a:rPr lang="ru-RU" smtClean="0">
                <a:uFillTx/>
              </a:rPr>
              <a:t>Образец заголовка</a:t>
            </a:r>
            <a:endParaRPr lang="ru-RU">
              <a:uFillTx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r>
              <a:rPr lang="ru-RU" smtClean="0">
                <a:uFillTx/>
              </a:rPr>
              <a:t>Образец подзаголовка</a:t>
            </a:r>
            <a:endParaRPr lang="ru-RU">
              <a:uFillTx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00000000-1234-1234-1234-123412341234}" type="slidenum">
              <a:rPr kumimoji="0" lang="ru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‹#›</a:t>
            </a:fld>
            <a:endParaRPr kumimoji="0" lang="ru" sz="1200" b="0" i="0" u="none" strike="noStrike" kern="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uFillTx/>
              </a:rPr>
              <a:t>Образец заголовка</a:t>
            </a:r>
            <a:endParaRPr lang="ru-RU">
              <a:uFillTx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>
                <a:uFillTx/>
              </a:rPr>
              <a:t>Образец текста</a:t>
            </a:r>
          </a:p>
          <a:p>
            <a:pPr lvl="1"/>
            <a:r>
              <a:rPr lang="ru-RU" smtClean="0">
                <a:uFillTx/>
              </a:rPr>
              <a:t>Второй уровень</a:t>
            </a:r>
          </a:p>
          <a:p>
            <a:pPr lvl="2"/>
            <a:r>
              <a:rPr lang="ru-RU" smtClean="0">
                <a:uFillTx/>
              </a:rPr>
              <a:t>Третий уровень</a:t>
            </a:r>
          </a:p>
          <a:p>
            <a:pPr lvl="3"/>
            <a:r>
              <a:rPr lang="ru-RU" smtClean="0">
                <a:uFillTx/>
              </a:rPr>
              <a:t>Четвертый уровень</a:t>
            </a:r>
          </a:p>
          <a:p>
            <a:pPr lvl="4"/>
            <a:r>
              <a:rPr lang="ru-RU" smtClean="0">
                <a:uFillTx/>
              </a:rPr>
              <a:t>Пятый уровень</a:t>
            </a:r>
            <a:endParaRPr lang="ru-RU">
              <a:uFillTx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00000000-1234-1234-1234-123412341234}" type="slidenum">
              <a:rPr kumimoji="0" lang="ru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‹#›</a:t>
            </a:fld>
            <a:endParaRPr kumimoji="0" lang="ru" sz="1200" b="0" i="0" u="none" strike="noStrike" kern="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>
                <a:uFillTx/>
              </a:defRPr>
            </a:lvl1pPr>
          </a:lstStyle>
          <a:p>
            <a:r>
              <a:rPr lang="ru-RU" smtClean="0">
                <a:uFillTx/>
              </a:rPr>
              <a:t>Образец заголовка</a:t>
            </a:r>
            <a:endParaRPr lang="ru-RU">
              <a:uFillTx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uFillTx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pPr lvl="0"/>
            <a:r>
              <a:rPr lang="ru-RU" smtClean="0">
                <a:uFillTx/>
              </a:rPr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00000000-1234-1234-1234-123412341234}" type="slidenum">
              <a:rPr kumimoji="0" lang="ru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‹#›</a:t>
            </a:fld>
            <a:endParaRPr kumimoji="0" lang="ru" sz="1200" b="0" i="0" u="none" strike="noStrike" kern="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uFillTx/>
              </a:rPr>
              <a:t>Образец заголовка</a:t>
            </a:r>
            <a:endParaRPr lang="ru-RU">
              <a:uFillTx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>
                <a:uFillTx/>
              </a:defRPr>
            </a:lvl1pPr>
            <a:lvl2pPr>
              <a:defRPr sz="2400">
                <a:uFillTx/>
              </a:defRPr>
            </a:lvl2pPr>
            <a:lvl3pPr>
              <a:defRPr sz="2000">
                <a:uFillTx/>
              </a:defRPr>
            </a:lvl3pPr>
            <a:lvl4pPr>
              <a:defRPr sz="1800">
                <a:uFillTx/>
              </a:defRPr>
            </a:lvl4pPr>
            <a:lvl5pPr>
              <a:defRPr sz="1800">
                <a:uFillTx/>
              </a:defRPr>
            </a:lvl5pPr>
            <a:lvl6pPr>
              <a:defRPr sz="1800">
                <a:uFillTx/>
              </a:defRPr>
            </a:lvl6pPr>
            <a:lvl7pPr>
              <a:defRPr sz="1800">
                <a:uFillTx/>
              </a:defRPr>
            </a:lvl7pPr>
            <a:lvl8pPr>
              <a:defRPr sz="1800">
                <a:uFillTx/>
              </a:defRPr>
            </a:lvl8pPr>
            <a:lvl9pPr>
              <a:defRPr sz="1800">
                <a:uFillTx/>
              </a:defRPr>
            </a:lvl9pPr>
          </a:lstStyle>
          <a:p>
            <a:pPr lvl="0"/>
            <a:r>
              <a:rPr lang="ru-RU" smtClean="0">
                <a:uFillTx/>
              </a:rPr>
              <a:t>Образец текста</a:t>
            </a:r>
          </a:p>
          <a:p>
            <a:pPr lvl="1"/>
            <a:r>
              <a:rPr lang="ru-RU" smtClean="0">
                <a:uFillTx/>
              </a:rPr>
              <a:t>Второй уровень</a:t>
            </a:r>
          </a:p>
          <a:p>
            <a:pPr lvl="2"/>
            <a:r>
              <a:rPr lang="ru-RU" smtClean="0">
                <a:uFillTx/>
              </a:rPr>
              <a:t>Третий уровень</a:t>
            </a:r>
          </a:p>
          <a:p>
            <a:pPr lvl="3"/>
            <a:r>
              <a:rPr lang="ru-RU" smtClean="0">
                <a:uFillTx/>
              </a:rPr>
              <a:t>Четвертый уровень</a:t>
            </a:r>
          </a:p>
          <a:p>
            <a:pPr lvl="4"/>
            <a:r>
              <a:rPr lang="ru-RU" smtClean="0">
                <a:uFillTx/>
              </a:rPr>
              <a:t>Пятый уровень</a:t>
            </a:r>
            <a:endParaRPr lang="ru-RU">
              <a:uFillTx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>
                <a:uFillTx/>
              </a:defRPr>
            </a:lvl1pPr>
            <a:lvl2pPr>
              <a:defRPr sz="2400">
                <a:uFillTx/>
              </a:defRPr>
            </a:lvl2pPr>
            <a:lvl3pPr>
              <a:defRPr sz="2000">
                <a:uFillTx/>
              </a:defRPr>
            </a:lvl3pPr>
            <a:lvl4pPr>
              <a:defRPr sz="1800">
                <a:uFillTx/>
              </a:defRPr>
            </a:lvl4pPr>
            <a:lvl5pPr>
              <a:defRPr sz="1800">
                <a:uFillTx/>
              </a:defRPr>
            </a:lvl5pPr>
            <a:lvl6pPr>
              <a:defRPr sz="1800">
                <a:uFillTx/>
              </a:defRPr>
            </a:lvl6pPr>
            <a:lvl7pPr>
              <a:defRPr sz="1800">
                <a:uFillTx/>
              </a:defRPr>
            </a:lvl7pPr>
            <a:lvl8pPr>
              <a:defRPr sz="1800">
                <a:uFillTx/>
              </a:defRPr>
            </a:lvl8pPr>
            <a:lvl9pPr>
              <a:defRPr sz="1800">
                <a:uFillTx/>
              </a:defRPr>
            </a:lvl9pPr>
          </a:lstStyle>
          <a:p>
            <a:pPr lvl="0"/>
            <a:r>
              <a:rPr lang="ru-RU" smtClean="0">
                <a:uFillTx/>
              </a:rPr>
              <a:t>Образец текста</a:t>
            </a:r>
          </a:p>
          <a:p>
            <a:pPr lvl="1"/>
            <a:r>
              <a:rPr lang="ru-RU" smtClean="0">
                <a:uFillTx/>
              </a:rPr>
              <a:t>Второй уровень</a:t>
            </a:r>
          </a:p>
          <a:p>
            <a:pPr lvl="2"/>
            <a:r>
              <a:rPr lang="ru-RU" smtClean="0">
                <a:uFillTx/>
              </a:rPr>
              <a:t>Третий уровень</a:t>
            </a:r>
          </a:p>
          <a:p>
            <a:pPr lvl="3"/>
            <a:r>
              <a:rPr lang="ru-RU" smtClean="0">
                <a:uFillTx/>
              </a:rPr>
              <a:t>Четвертый уровень</a:t>
            </a:r>
          </a:p>
          <a:p>
            <a:pPr lvl="4"/>
            <a:r>
              <a:rPr lang="ru-RU" smtClean="0">
                <a:uFillTx/>
              </a:rPr>
              <a:t>Пятый уровень</a:t>
            </a:r>
            <a:endParaRPr lang="ru-RU">
              <a:uFillTx/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00000000-1234-1234-1234-123412341234}" type="slidenum">
              <a:rPr kumimoji="0" lang="ru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‹#›</a:t>
            </a:fld>
            <a:endParaRPr kumimoji="0" lang="ru" sz="1200" b="0" i="0" u="none" strike="noStrike" kern="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>
                <a:uFillTx/>
              </a:defRPr>
            </a:lvl1pPr>
          </a:lstStyle>
          <a:p>
            <a:r>
              <a:rPr lang="ru-RU" smtClean="0">
                <a:uFillTx/>
              </a:rPr>
              <a:t>Образец заголовка</a:t>
            </a:r>
            <a:endParaRPr lang="ru-RU">
              <a:uFillTx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>
                <a:uFillTx/>
              </a:defRPr>
            </a:lvl1pPr>
            <a:lvl2pPr marL="457200" indent="0">
              <a:buNone/>
              <a:defRPr sz="2000" b="1">
                <a:uFillTx/>
              </a:defRPr>
            </a:lvl2pPr>
            <a:lvl3pPr marL="914400" indent="0">
              <a:buNone/>
              <a:defRPr sz="1800" b="1">
                <a:uFillTx/>
              </a:defRPr>
            </a:lvl3pPr>
            <a:lvl4pPr marL="1371600" indent="0">
              <a:buNone/>
              <a:defRPr sz="1600" b="1">
                <a:uFillTx/>
              </a:defRPr>
            </a:lvl4pPr>
            <a:lvl5pPr marL="1828800" indent="0">
              <a:buNone/>
              <a:defRPr sz="1600" b="1">
                <a:uFillTx/>
              </a:defRPr>
            </a:lvl5pPr>
            <a:lvl6pPr marL="2286000" indent="0">
              <a:buNone/>
              <a:defRPr sz="1600" b="1">
                <a:uFillTx/>
              </a:defRPr>
            </a:lvl6pPr>
            <a:lvl7pPr marL="2743200" indent="0">
              <a:buNone/>
              <a:defRPr sz="1600" b="1">
                <a:uFillTx/>
              </a:defRPr>
            </a:lvl7pPr>
            <a:lvl8pPr marL="3200400" indent="0">
              <a:buNone/>
              <a:defRPr sz="1600" b="1">
                <a:uFillTx/>
              </a:defRPr>
            </a:lvl8pPr>
            <a:lvl9pPr marL="3657600" indent="0">
              <a:buNone/>
              <a:defRPr sz="1600" b="1">
                <a:uFillTx/>
              </a:defRPr>
            </a:lvl9pPr>
          </a:lstStyle>
          <a:p>
            <a:pPr lvl="0"/>
            <a:r>
              <a:rPr lang="ru-RU" smtClean="0">
                <a:uFillTx/>
              </a:rPr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>
                <a:uFillTx/>
              </a:defRPr>
            </a:lvl1pPr>
            <a:lvl2pPr>
              <a:defRPr sz="2000">
                <a:uFillTx/>
              </a:defRPr>
            </a:lvl2pPr>
            <a:lvl3pPr>
              <a:defRPr sz="1800">
                <a:uFillTx/>
              </a:defRPr>
            </a:lvl3pPr>
            <a:lvl4pPr>
              <a:defRPr sz="1600">
                <a:uFillTx/>
              </a:defRPr>
            </a:lvl4pPr>
            <a:lvl5pPr>
              <a:defRPr sz="1600">
                <a:uFillTx/>
              </a:defRPr>
            </a:lvl5pPr>
            <a:lvl6pPr>
              <a:defRPr sz="1600">
                <a:uFillTx/>
              </a:defRPr>
            </a:lvl6pPr>
            <a:lvl7pPr>
              <a:defRPr sz="1600">
                <a:uFillTx/>
              </a:defRPr>
            </a:lvl7pPr>
            <a:lvl8pPr>
              <a:defRPr sz="1600">
                <a:uFillTx/>
              </a:defRPr>
            </a:lvl8pPr>
            <a:lvl9pPr>
              <a:defRPr sz="1600">
                <a:uFillTx/>
              </a:defRPr>
            </a:lvl9pPr>
          </a:lstStyle>
          <a:p>
            <a:pPr lvl="0"/>
            <a:r>
              <a:rPr lang="ru-RU" smtClean="0">
                <a:uFillTx/>
              </a:rPr>
              <a:t>Образец текста</a:t>
            </a:r>
          </a:p>
          <a:p>
            <a:pPr lvl="1"/>
            <a:r>
              <a:rPr lang="ru-RU" smtClean="0">
                <a:uFillTx/>
              </a:rPr>
              <a:t>Второй уровень</a:t>
            </a:r>
          </a:p>
          <a:p>
            <a:pPr lvl="2"/>
            <a:r>
              <a:rPr lang="ru-RU" smtClean="0">
                <a:uFillTx/>
              </a:rPr>
              <a:t>Третий уровень</a:t>
            </a:r>
          </a:p>
          <a:p>
            <a:pPr lvl="3"/>
            <a:r>
              <a:rPr lang="ru-RU" smtClean="0">
                <a:uFillTx/>
              </a:rPr>
              <a:t>Четвертый уровень</a:t>
            </a:r>
          </a:p>
          <a:p>
            <a:pPr lvl="4"/>
            <a:r>
              <a:rPr lang="ru-RU" smtClean="0">
                <a:uFillTx/>
              </a:rPr>
              <a:t>Пятый уровень</a:t>
            </a:r>
            <a:endParaRPr lang="ru-RU">
              <a:uFillTx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>
                <a:uFillTx/>
              </a:defRPr>
            </a:lvl1pPr>
            <a:lvl2pPr marL="457200" indent="0">
              <a:buNone/>
              <a:defRPr sz="2000" b="1">
                <a:uFillTx/>
              </a:defRPr>
            </a:lvl2pPr>
            <a:lvl3pPr marL="914400" indent="0">
              <a:buNone/>
              <a:defRPr sz="1800" b="1">
                <a:uFillTx/>
              </a:defRPr>
            </a:lvl3pPr>
            <a:lvl4pPr marL="1371600" indent="0">
              <a:buNone/>
              <a:defRPr sz="1600" b="1">
                <a:uFillTx/>
              </a:defRPr>
            </a:lvl4pPr>
            <a:lvl5pPr marL="1828800" indent="0">
              <a:buNone/>
              <a:defRPr sz="1600" b="1">
                <a:uFillTx/>
              </a:defRPr>
            </a:lvl5pPr>
            <a:lvl6pPr marL="2286000" indent="0">
              <a:buNone/>
              <a:defRPr sz="1600" b="1">
                <a:uFillTx/>
              </a:defRPr>
            </a:lvl6pPr>
            <a:lvl7pPr marL="2743200" indent="0">
              <a:buNone/>
              <a:defRPr sz="1600" b="1">
                <a:uFillTx/>
              </a:defRPr>
            </a:lvl7pPr>
            <a:lvl8pPr marL="3200400" indent="0">
              <a:buNone/>
              <a:defRPr sz="1600" b="1">
                <a:uFillTx/>
              </a:defRPr>
            </a:lvl8pPr>
            <a:lvl9pPr marL="3657600" indent="0">
              <a:buNone/>
              <a:defRPr sz="1600" b="1">
                <a:uFillTx/>
              </a:defRPr>
            </a:lvl9pPr>
          </a:lstStyle>
          <a:p>
            <a:pPr lvl="0"/>
            <a:r>
              <a:rPr lang="ru-RU" smtClean="0">
                <a:uFillTx/>
              </a:rPr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>
                <a:uFillTx/>
              </a:defRPr>
            </a:lvl1pPr>
            <a:lvl2pPr>
              <a:defRPr sz="2000">
                <a:uFillTx/>
              </a:defRPr>
            </a:lvl2pPr>
            <a:lvl3pPr>
              <a:defRPr sz="1800">
                <a:uFillTx/>
              </a:defRPr>
            </a:lvl3pPr>
            <a:lvl4pPr>
              <a:defRPr sz="1600">
                <a:uFillTx/>
              </a:defRPr>
            </a:lvl4pPr>
            <a:lvl5pPr>
              <a:defRPr sz="1600">
                <a:uFillTx/>
              </a:defRPr>
            </a:lvl5pPr>
            <a:lvl6pPr>
              <a:defRPr sz="1600">
                <a:uFillTx/>
              </a:defRPr>
            </a:lvl6pPr>
            <a:lvl7pPr>
              <a:defRPr sz="1600">
                <a:uFillTx/>
              </a:defRPr>
            </a:lvl7pPr>
            <a:lvl8pPr>
              <a:defRPr sz="1600">
                <a:uFillTx/>
              </a:defRPr>
            </a:lvl8pPr>
            <a:lvl9pPr>
              <a:defRPr sz="1600">
                <a:uFillTx/>
              </a:defRPr>
            </a:lvl9pPr>
          </a:lstStyle>
          <a:p>
            <a:pPr lvl="0"/>
            <a:r>
              <a:rPr lang="ru-RU" smtClean="0">
                <a:uFillTx/>
              </a:rPr>
              <a:t>Образец текста</a:t>
            </a:r>
          </a:p>
          <a:p>
            <a:pPr lvl="1"/>
            <a:r>
              <a:rPr lang="ru-RU" smtClean="0">
                <a:uFillTx/>
              </a:rPr>
              <a:t>Второй уровень</a:t>
            </a:r>
          </a:p>
          <a:p>
            <a:pPr lvl="2"/>
            <a:r>
              <a:rPr lang="ru-RU" smtClean="0">
                <a:uFillTx/>
              </a:rPr>
              <a:t>Третий уровень</a:t>
            </a:r>
          </a:p>
          <a:p>
            <a:pPr lvl="3"/>
            <a:r>
              <a:rPr lang="ru-RU" smtClean="0">
                <a:uFillTx/>
              </a:rPr>
              <a:t>Четвертый уровень</a:t>
            </a:r>
          </a:p>
          <a:p>
            <a:pPr lvl="4"/>
            <a:r>
              <a:rPr lang="ru-RU" smtClean="0">
                <a:uFillTx/>
              </a:rPr>
              <a:t>Пятый уровень</a:t>
            </a:r>
            <a:endParaRPr lang="ru-RU">
              <a:uFillTx/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00000000-1234-1234-1234-123412341234}" type="slidenum">
              <a:rPr kumimoji="0" lang="ru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‹#›</a:t>
            </a:fld>
            <a:endParaRPr kumimoji="0" lang="ru" sz="1200" b="0" i="0" u="none" strike="noStrike" kern="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uFillTx/>
              </a:rPr>
              <a:t>Образец заголовка</a:t>
            </a:r>
            <a:endParaRPr lang="ru-RU">
              <a:uFillTx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00000000-1234-1234-1234-123412341234}" type="slidenum">
              <a:rPr kumimoji="0" lang="ru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‹#›</a:t>
            </a:fld>
            <a:endParaRPr kumimoji="0" lang="ru" sz="1200" b="0" i="0" u="none" strike="noStrike" kern="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00000000-1234-1234-1234-123412341234}" type="slidenum">
              <a:rPr kumimoji="0" lang="ru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‹#›</a:t>
            </a:fld>
            <a:endParaRPr kumimoji="0" lang="ru" sz="1200" b="0" i="0" u="none" strike="noStrike" kern="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uFillTx/>
              </a:defRPr>
            </a:lvl1pPr>
          </a:lstStyle>
          <a:p>
            <a:endParaRPr>
              <a:uFillTx/>
            </a:endParaRPr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>
                <a:uFillTx/>
              </a:rPr>
              <a:t>‹#›</a:t>
            </a:fld>
            <a:endParaRPr lang="ru">
              <a:uFillTx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3" y="204787"/>
            <a:ext cx="3008313" cy="871538"/>
          </a:xfrm>
        </p:spPr>
        <p:txBody>
          <a:bodyPr anchor="b"/>
          <a:lstStyle>
            <a:lvl1pPr algn="l">
              <a:defRPr sz="2000" b="1">
                <a:uFillTx/>
              </a:defRPr>
            </a:lvl1pPr>
          </a:lstStyle>
          <a:p>
            <a:r>
              <a:rPr lang="ru-RU" smtClean="0">
                <a:uFillTx/>
              </a:rPr>
              <a:t>Образец заголовка</a:t>
            </a:r>
            <a:endParaRPr lang="ru-RU">
              <a:uFillTx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4"/>
            <a:ext cx="5111750" cy="4389835"/>
          </a:xfrm>
        </p:spPr>
        <p:txBody>
          <a:bodyPr/>
          <a:lstStyle>
            <a:lvl1pPr>
              <a:defRPr sz="3200">
                <a:uFillTx/>
              </a:defRPr>
            </a:lvl1pPr>
            <a:lvl2pPr>
              <a:defRPr sz="2800">
                <a:uFillTx/>
              </a:defRPr>
            </a:lvl2pPr>
            <a:lvl3pPr>
              <a:defRPr sz="2400">
                <a:uFillTx/>
              </a:defRPr>
            </a:lvl3pPr>
            <a:lvl4pPr>
              <a:defRPr sz="2000">
                <a:uFillTx/>
              </a:defRPr>
            </a:lvl4pPr>
            <a:lvl5pPr>
              <a:defRPr sz="2000">
                <a:uFillTx/>
              </a:defRPr>
            </a:lvl5pPr>
            <a:lvl6pPr>
              <a:defRPr sz="2000">
                <a:uFillTx/>
              </a:defRPr>
            </a:lvl6pPr>
            <a:lvl7pPr>
              <a:defRPr sz="2000">
                <a:uFillTx/>
              </a:defRPr>
            </a:lvl7pPr>
            <a:lvl8pPr>
              <a:defRPr sz="2000">
                <a:uFillTx/>
              </a:defRPr>
            </a:lvl8pPr>
            <a:lvl9pPr>
              <a:defRPr sz="2000">
                <a:uFillTx/>
              </a:defRPr>
            </a:lvl9pPr>
          </a:lstStyle>
          <a:p>
            <a:pPr lvl="0"/>
            <a:r>
              <a:rPr lang="ru-RU" smtClean="0">
                <a:uFillTx/>
              </a:rPr>
              <a:t>Образец текста</a:t>
            </a:r>
          </a:p>
          <a:p>
            <a:pPr lvl="1"/>
            <a:r>
              <a:rPr lang="ru-RU" smtClean="0">
                <a:uFillTx/>
              </a:rPr>
              <a:t>Второй уровень</a:t>
            </a:r>
          </a:p>
          <a:p>
            <a:pPr lvl="2"/>
            <a:r>
              <a:rPr lang="ru-RU" smtClean="0">
                <a:uFillTx/>
              </a:rPr>
              <a:t>Третий уровень</a:t>
            </a:r>
          </a:p>
          <a:p>
            <a:pPr lvl="3"/>
            <a:r>
              <a:rPr lang="ru-RU" smtClean="0">
                <a:uFillTx/>
              </a:rPr>
              <a:t>Четвертый уровень</a:t>
            </a:r>
          </a:p>
          <a:p>
            <a:pPr lvl="4"/>
            <a:r>
              <a:rPr lang="ru-RU" smtClean="0">
                <a:uFillTx/>
              </a:rPr>
              <a:t>Пятый уровень</a:t>
            </a:r>
            <a:endParaRPr lang="ru-RU">
              <a:uFillTx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3" y="1076328"/>
            <a:ext cx="3008313" cy="3518297"/>
          </a:xfrm>
        </p:spPr>
        <p:txBody>
          <a:bodyPr/>
          <a:lstStyle>
            <a:lvl1pPr marL="0" indent="0">
              <a:buNone/>
              <a:defRPr sz="1400">
                <a:uFillTx/>
              </a:defRPr>
            </a:lvl1pPr>
            <a:lvl2pPr marL="457200" indent="0">
              <a:buNone/>
              <a:defRPr sz="1200">
                <a:uFillTx/>
              </a:defRPr>
            </a:lvl2pPr>
            <a:lvl3pPr marL="914400" indent="0">
              <a:buNone/>
              <a:defRPr sz="1000">
                <a:uFillTx/>
              </a:defRPr>
            </a:lvl3pPr>
            <a:lvl4pPr marL="1371600" indent="0">
              <a:buNone/>
              <a:defRPr sz="900">
                <a:uFillTx/>
              </a:defRPr>
            </a:lvl4pPr>
            <a:lvl5pPr marL="1828800" indent="0">
              <a:buNone/>
              <a:defRPr sz="900">
                <a:uFillTx/>
              </a:defRPr>
            </a:lvl5pPr>
            <a:lvl6pPr marL="2286000" indent="0">
              <a:buNone/>
              <a:defRPr sz="900">
                <a:uFillTx/>
              </a:defRPr>
            </a:lvl6pPr>
            <a:lvl7pPr marL="2743200" indent="0">
              <a:buNone/>
              <a:defRPr sz="900">
                <a:uFillTx/>
              </a:defRPr>
            </a:lvl7pPr>
            <a:lvl8pPr marL="3200400" indent="0">
              <a:buNone/>
              <a:defRPr sz="900">
                <a:uFillTx/>
              </a:defRPr>
            </a:lvl8pPr>
            <a:lvl9pPr marL="3657600" indent="0">
              <a:buNone/>
              <a:defRPr sz="900">
                <a:uFillTx/>
              </a:defRPr>
            </a:lvl9pPr>
          </a:lstStyle>
          <a:p>
            <a:pPr lvl="0"/>
            <a:r>
              <a:rPr lang="ru-RU" smtClean="0">
                <a:uFillTx/>
              </a:rPr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00000000-1234-1234-1234-123412341234}" type="slidenum">
              <a:rPr kumimoji="0" lang="ru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‹#›</a:t>
            </a:fld>
            <a:endParaRPr kumimoji="0" lang="ru" sz="1200" b="0" i="0" u="none" strike="noStrike" kern="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>
                <a:uFillTx/>
              </a:defRPr>
            </a:lvl1pPr>
          </a:lstStyle>
          <a:p>
            <a:r>
              <a:rPr lang="ru-RU" smtClean="0">
                <a:uFillTx/>
              </a:rPr>
              <a:t>Образец заголовка</a:t>
            </a:r>
            <a:endParaRPr lang="ru-RU">
              <a:uFillTx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>
                <a:uFillTx/>
              </a:defRPr>
            </a:lvl1pPr>
            <a:lvl2pPr marL="457200" indent="0">
              <a:buNone/>
              <a:defRPr sz="2800">
                <a:uFillTx/>
              </a:defRPr>
            </a:lvl2pPr>
            <a:lvl3pPr marL="914400" indent="0">
              <a:buNone/>
              <a:defRPr sz="2400">
                <a:uFillTx/>
              </a:defRPr>
            </a:lvl3pPr>
            <a:lvl4pPr marL="1371600" indent="0">
              <a:buNone/>
              <a:defRPr sz="2000">
                <a:uFillTx/>
              </a:defRPr>
            </a:lvl4pPr>
            <a:lvl5pPr marL="1828800" indent="0">
              <a:buNone/>
              <a:defRPr sz="2000">
                <a:uFillTx/>
              </a:defRPr>
            </a:lvl5pPr>
            <a:lvl6pPr marL="2286000" indent="0">
              <a:buNone/>
              <a:defRPr sz="2000">
                <a:uFillTx/>
              </a:defRPr>
            </a:lvl6pPr>
            <a:lvl7pPr marL="2743200" indent="0">
              <a:buNone/>
              <a:defRPr sz="2000">
                <a:uFillTx/>
              </a:defRPr>
            </a:lvl7pPr>
            <a:lvl8pPr marL="3200400" indent="0">
              <a:buNone/>
              <a:defRPr sz="2000">
                <a:uFillTx/>
              </a:defRPr>
            </a:lvl8pPr>
            <a:lvl9pPr marL="3657600" indent="0">
              <a:buNone/>
              <a:defRPr sz="2000">
                <a:uFillTx/>
              </a:defRPr>
            </a:lvl9pPr>
          </a:lstStyle>
          <a:p>
            <a:endParaRPr lang="ru-RU">
              <a:uFillTx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9"/>
            <a:ext cx="5486400" cy="603647"/>
          </a:xfrm>
        </p:spPr>
        <p:txBody>
          <a:bodyPr/>
          <a:lstStyle>
            <a:lvl1pPr marL="0" indent="0">
              <a:buNone/>
              <a:defRPr sz="1400">
                <a:uFillTx/>
              </a:defRPr>
            </a:lvl1pPr>
            <a:lvl2pPr marL="457200" indent="0">
              <a:buNone/>
              <a:defRPr sz="1200">
                <a:uFillTx/>
              </a:defRPr>
            </a:lvl2pPr>
            <a:lvl3pPr marL="914400" indent="0">
              <a:buNone/>
              <a:defRPr sz="1000">
                <a:uFillTx/>
              </a:defRPr>
            </a:lvl3pPr>
            <a:lvl4pPr marL="1371600" indent="0">
              <a:buNone/>
              <a:defRPr sz="900">
                <a:uFillTx/>
              </a:defRPr>
            </a:lvl4pPr>
            <a:lvl5pPr marL="1828800" indent="0">
              <a:buNone/>
              <a:defRPr sz="900">
                <a:uFillTx/>
              </a:defRPr>
            </a:lvl5pPr>
            <a:lvl6pPr marL="2286000" indent="0">
              <a:buNone/>
              <a:defRPr sz="900">
                <a:uFillTx/>
              </a:defRPr>
            </a:lvl6pPr>
            <a:lvl7pPr marL="2743200" indent="0">
              <a:buNone/>
              <a:defRPr sz="900">
                <a:uFillTx/>
              </a:defRPr>
            </a:lvl7pPr>
            <a:lvl8pPr marL="3200400" indent="0">
              <a:buNone/>
              <a:defRPr sz="900">
                <a:uFillTx/>
              </a:defRPr>
            </a:lvl8pPr>
            <a:lvl9pPr marL="3657600" indent="0">
              <a:buNone/>
              <a:defRPr sz="900">
                <a:uFillTx/>
              </a:defRPr>
            </a:lvl9pPr>
          </a:lstStyle>
          <a:p>
            <a:pPr lvl="0"/>
            <a:r>
              <a:rPr lang="ru-RU" smtClean="0">
                <a:uFillTx/>
              </a:rPr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00000000-1234-1234-1234-123412341234}" type="slidenum">
              <a:rPr kumimoji="0" lang="ru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‹#›</a:t>
            </a:fld>
            <a:endParaRPr kumimoji="0" lang="ru" sz="1200" b="0" i="0" u="none" strike="noStrike" kern="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uFillTx/>
              </a:rPr>
              <a:t>Образец заголовка</a:t>
            </a:r>
            <a:endParaRPr lang="ru-RU">
              <a:uFillTx/>
            </a:endParaRP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>
                <a:uFillTx/>
              </a:rPr>
              <a:t>Образец текста</a:t>
            </a:r>
          </a:p>
          <a:p>
            <a:pPr lvl="1"/>
            <a:r>
              <a:rPr lang="ru-RU" smtClean="0">
                <a:uFillTx/>
              </a:rPr>
              <a:t>Второй уровень</a:t>
            </a:r>
          </a:p>
          <a:p>
            <a:pPr lvl="2"/>
            <a:r>
              <a:rPr lang="ru-RU" smtClean="0">
                <a:uFillTx/>
              </a:rPr>
              <a:t>Третий уровень</a:t>
            </a:r>
          </a:p>
          <a:p>
            <a:pPr lvl="3"/>
            <a:r>
              <a:rPr lang="ru-RU" smtClean="0">
                <a:uFillTx/>
              </a:rPr>
              <a:t>Четвертый уровень</a:t>
            </a:r>
          </a:p>
          <a:p>
            <a:pPr lvl="4"/>
            <a:r>
              <a:rPr lang="ru-RU" smtClean="0">
                <a:uFillTx/>
              </a:rPr>
              <a:t>Пятый уровень</a:t>
            </a:r>
            <a:endParaRPr lang="ru-RU">
              <a:uFillTx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00000000-1234-1234-1234-123412341234}" type="slidenum">
              <a:rPr kumimoji="0" lang="ru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‹#›</a:t>
            </a:fld>
            <a:endParaRPr kumimoji="0" lang="ru" sz="1200" b="0" i="0" u="none" strike="noStrike" kern="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ru-RU" smtClean="0">
                <a:uFillTx/>
              </a:rPr>
              <a:t>Образец заголовка</a:t>
            </a:r>
            <a:endParaRPr lang="ru-RU">
              <a:uFillTx/>
            </a:endParaRP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ru-RU" smtClean="0">
                <a:uFillTx/>
              </a:rPr>
              <a:t>Образец текста</a:t>
            </a:r>
          </a:p>
          <a:p>
            <a:pPr lvl="1"/>
            <a:r>
              <a:rPr lang="ru-RU" smtClean="0">
                <a:uFillTx/>
              </a:rPr>
              <a:t>Второй уровень</a:t>
            </a:r>
          </a:p>
          <a:p>
            <a:pPr lvl="2"/>
            <a:r>
              <a:rPr lang="ru-RU" smtClean="0">
                <a:uFillTx/>
              </a:rPr>
              <a:t>Третий уровень</a:t>
            </a:r>
          </a:p>
          <a:p>
            <a:pPr lvl="3"/>
            <a:r>
              <a:rPr lang="ru-RU" smtClean="0">
                <a:uFillTx/>
              </a:rPr>
              <a:t>Четвертый уровень</a:t>
            </a:r>
          </a:p>
          <a:p>
            <a:pPr lvl="4"/>
            <a:r>
              <a:rPr lang="ru-RU" smtClean="0">
                <a:uFillTx/>
              </a:rPr>
              <a:t>Пятый уровень</a:t>
            </a:r>
            <a:endParaRPr lang="ru-RU">
              <a:uFillTx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00000000-1234-1234-1234-123412341234}" type="slidenum">
              <a:rPr kumimoji="0" lang="ru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‹#›</a:t>
            </a:fld>
            <a:endParaRPr kumimoji="0" lang="ru" sz="1200" b="0" i="0" u="none" strike="noStrike" kern="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>
                <a:uFillTx/>
              </a:defRPr>
            </a:lvl1pPr>
            <a:lvl2pPr>
              <a:spcBef>
                <a:spcPts val="0"/>
              </a:spcBef>
              <a:defRPr>
                <a:uFillTx/>
              </a:defRPr>
            </a:lvl2pPr>
            <a:lvl3pPr>
              <a:spcBef>
                <a:spcPts val="0"/>
              </a:spcBef>
              <a:defRPr>
                <a:uFillTx/>
              </a:defRPr>
            </a:lvl3pPr>
            <a:lvl4pPr>
              <a:spcBef>
                <a:spcPts val="0"/>
              </a:spcBef>
              <a:defRPr>
                <a:uFillTx/>
              </a:defRPr>
            </a:lvl4pPr>
            <a:lvl5pPr>
              <a:spcBef>
                <a:spcPts val="0"/>
              </a:spcBef>
              <a:defRPr>
                <a:uFillTx/>
              </a:defRPr>
            </a:lvl5pPr>
            <a:lvl6pPr>
              <a:spcBef>
                <a:spcPts val="0"/>
              </a:spcBef>
              <a:defRPr>
                <a:uFillTx/>
              </a:defRPr>
            </a:lvl6pPr>
            <a:lvl7pPr>
              <a:spcBef>
                <a:spcPts val="0"/>
              </a:spcBef>
              <a:defRPr>
                <a:uFillTx/>
              </a:defRPr>
            </a:lvl7pPr>
            <a:lvl8pPr>
              <a:spcBef>
                <a:spcPts val="0"/>
              </a:spcBef>
              <a:defRPr>
                <a:uFillTx/>
              </a:defRPr>
            </a:lvl8pPr>
            <a:lvl9pPr>
              <a:spcBef>
                <a:spcPts val="0"/>
              </a:spcBef>
              <a:defRPr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>
                <a:uFillTx/>
              </a:defRPr>
            </a:lvl1pPr>
            <a:lvl2pPr>
              <a:spcBef>
                <a:spcPts val="0"/>
              </a:spcBef>
              <a:defRPr>
                <a:uFillTx/>
              </a:defRPr>
            </a:lvl2pPr>
            <a:lvl3pPr>
              <a:spcBef>
                <a:spcPts val="0"/>
              </a:spcBef>
              <a:defRPr>
                <a:uFillTx/>
              </a:defRPr>
            </a:lvl3pPr>
            <a:lvl4pPr>
              <a:spcBef>
                <a:spcPts val="0"/>
              </a:spcBef>
              <a:defRPr>
                <a:uFillTx/>
              </a:defRPr>
            </a:lvl4pPr>
            <a:lvl5pPr>
              <a:spcBef>
                <a:spcPts val="0"/>
              </a:spcBef>
              <a:defRPr>
                <a:uFillTx/>
              </a:defRPr>
            </a:lvl5pPr>
            <a:lvl6pPr>
              <a:spcBef>
                <a:spcPts val="0"/>
              </a:spcBef>
              <a:defRPr>
                <a:uFillTx/>
              </a:defRPr>
            </a:lvl6pPr>
            <a:lvl7pPr>
              <a:spcBef>
                <a:spcPts val="0"/>
              </a:spcBef>
              <a:defRPr>
                <a:uFillTx/>
              </a:defRPr>
            </a:lvl7pPr>
            <a:lvl8pPr>
              <a:spcBef>
                <a:spcPts val="0"/>
              </a:spcBef>
              <a:defRPr>
                <a:uFillTx/>
              </a:defRPr>
            </a:lvl8pPr>
            <a:lvl9pPr>
              <a:spcBef>
                <a:spcPts val="0"/>
              </a:spcBef>
              <a:defRPr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>
                <a:uFillTx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00000000-1234-1234-1234-123412341234}" type="slidenum">
              <a:rPr kumimoji="0" lang="ru" sz="1200" b="0" i="0" u="none" strike="noStrike" kern="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‹#›</a:t>
            </a:fld>
            <a:endParaRPr kumimoji="0" lang="ru" sz="1200" b="0" i="0" u="none" strike="noStrike" kern="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>
                <a:uFillTx/>
              </a:defRPr>
            </a:lvl1pPr>
            <a:lvl2pPr lvl="1" algn="ctr">
              <a:spcBef>
                <a:spcPts val="0"/>
              </a:spcBef>
              <a:buSzPct val="100000"/>
              <a:defRPr sz="3600">
                <a:uFillTx/>
              </a:defRPr>
            </a:lvl2pPr>
            <a:lvl3pPr lvl="2" algn="ctr">
              <a:spcBef>
                <a:spcPts val="0"/>
              </a:spcBef>
              <a:buSzPct val="100000"/>
              <a:defRPr sz="3600">
                <a:uFillTx/>
              </a:defRPr>
            </a:lvl3pPr>
            <a:lvl4pPr lvl="3" algn="ctr">
              <a:spcBef>
                <a:spcPts val="0"/>
              </a:spcBef>
              <a:buSzPct val="100000"/>
              <a:defRPr sz="3600">
                <a:uFillTx/>
              </a:defRPr>
            </a:lvl4pPr>
            <a:lvl5pPr lvl="4" algn="ctr">
              <a:spcBef>
                <a:spcPts val="0"/>
              </a:spcBef>
              <a:buSzPct val="100000"/>
              <a:defRPr sz="3600">
                <a:uFillTx/>
              </a:defRPr>
            </a:lvl5pPr>
            <a:lvl6pPr lvl="5" algn="ctr">
              <a:spcBef>
                <a:spcPts val="0"/>
              </a:spcBef>
              <a:buSzPct val="100000"/>
              <a:defRPr sz="3600">
                <a:uFillTx/>
              </a:defRPr>
            </a:lvl6pPr>
            <a:lvl7pPr lvl="6" algn="ctr">
              <a:spcBef>
                <a:spcPts val="0"/>
              </a:spcBef>
              <a:buSzPct val="100000"/>
              <a:defRPr sz="3600">
                <a:uFillTx/>
              </a:defRPr>
            </a:lvl7pPr>
            <a:lvl8pPr lvl="7" algn="ctr">
              <a:spcBef>
                <a:spcPts val="0"/>
              </a:spcBef>
              <a:buSzPct val="100000"/>
              <a:defRPr sz="3600">
                <a:uFillTx/>
              </a:defRPr>
            </a:lvl8pPr>
            <a:lvl9pPr lvl="8" algn="ctr">
              <a:spcBef>
                <a:spcPts val="0"/>
              </a:spcBef>
              <a:buSzPct val="100000"/>
              <a:defRPr sz="3600"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00000000-1234-1234-1234-123412341234}" type="slidenum">
              <a:rPr kumimoji="0" lang="ru" sz="1200" b="0" i="0" u="none" strike="noStrike" kern="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‹#›</a:t>
            </a:fld>
            <a:endParaRPr kumimoji="0" lang="ru" sz="1200" b="0" i="0" u="none" strike="noStrike" kern="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>
                <a:uFillTx/>
              </a:defRPr>
            </a:lvl1pPr>
            <a:lvl2pPr lvl="1" algn="ctr">
              <a:spcBef>
                <a:spcPts val="0"/>
              </a:spcBef>
              <a:buSzPct val="100000"/>
              <a:defRPr sz="12000">
                <a:uFillTx/>
              </a:defRPr>
            </a:lvl2pPr>
            <a:lvl3pPr lvl="2" algn="ctr">
              <a:spcBef>
                <a:spcPts val="0"/>
              </a:spcBef>
              <a:buSzPct val="100000"/>
              <a:defRPr sz="12000">
                <a:uFillTx/>
              </a:defRPr>
            </a:lvl3pPr>
            <a:lvl4pPr lvl="3" algn="ctr">
              <a:spcBef>
                <a:spcPts val="0"/>
              </a:spcBef>
              <a:buSzPct val="100000"/>
              <a:defRPr sz="12000">
                <a:uFillTx/>
              </a:defRPr>
            </a:lvl4pPr>
            <a:lvl5pPr lvl="4" algn="ctr">
              <a:spcBef>
                <a:spcPts val="0"/>
              </a:spcBef>
              <a:buSzPct val="100000"/>
              <a:defRPr sz="12000">
                <a:uFillTx/>
              </a:defRPr>
            </a:lvl5pPr>
            <a:lvl6pPr lvl="5" algn="ctr">
              <a:spcBef>
                <a:spcPts val="0"/>
              </a:spcBef>
              <a:buSzPct val="100000"/>
              <a:defRPr sz="12000">
                <a:uFillTx/>
              </a:defRPr>
            </a:lvl6pPr>
            <a:lvl7pPr lvl="6" algn="ctr">
              <a:spcBef>
                <a:spcPts val="0"/>
              </a:spcBef>
              <a:buSzPct val="100000"/>
              <a:defRPr sz="12000">
                <a:uFillTx/>
              </a:defRPr>
            </a:lvl7pPr>
            <a:lvl8pPr lvl="7" algn="ctr">
              <a:spcBef>
                <a:spcPts val="0"/>
              </a:spcBef>
              <a:buSzPct val="100000"/>
              <a:defRPr sz="12000">
                <a:uFillTx/>
              </a:defRPr>
            </a:lvl8pPr>
            <a:lvl9pPr lvl="8" algn="ctr">
              <a:spcBef>
                <a:spcPts val="0"/>
              </a:spcBef>
              <a:buSzPct val="100000"/>
              <a:defRPr sz="12000"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>
                <a:uFillTx/>
              </a:defRPr>
            </a:lvl1pPr>
            <a:lvl2pPr lvl="1" algn="ctr">
              <a:spcBef>
                <a:spcPts val="0"/>
              </a:spcBef>
              <a:defRPr>
                <a:uFillTx/>
              </a:defRPr>
            </a:lvl2pPr>
            <a:lvl3pPr lvl="2" algn="ctr">
              <a:spcBef>
                <a:spcPts val="0"/>
              </a:spcBef>
              <a:defRPr>
                <a:uFillTx/>
              </a:defRPr>
            </a:lvl3pPr>
            <a:lvl4pPr lvl="3" algn="ctr">
              <a:spcBef>
                <a:spcPts val="0"/>
              </a:spcBef>
              <a:defRPr>
                <a:uFillTx/>
              </a:defRPr>
            </a:lvl4pPr>
            <a:lvl5pPr lvl="4" algn="ctr">
              <a:spcBef>
                <a:spcPts val="0"/>
              </a:spcBef>
              <a:defRPr>
                <a:uFillTx/>
              </a:defRPr>
            </a:lvl5pPr>
            <a:lvl6pPr lvl="5" algn="ctr">
              <a:spcBef>
                <a:spcPts val="0"/>
              </a:spcBef>
              <a:defRPr>
                <a:uFillTx/>
              </a:defRPr>
            </a:lvl6pPr>
            <a:lvl7pPr lvl="6" algn="ctr">
              <a:spcBef>
                <a:spcPts val="0"/>
              </a:spcBef>
              <a:defRPr>
                <a:uFillTx/>
              </a:defRPr>
            </a:lvl7pPr>
            <a:lvl8pPr lvl="7" algn="ctr">
              <a:spcBef>
                <a:spcPts val="0"/>
              </a:spcBef>
              <a:defRPr>
                <a:uFillTx/>
              </a:defRPr>
            </a:lvl8pPr>
            <a:lvl9pPr lvl="8" algn="ctr">
              <a:spcBef>
                <a:spcPts val="0"/>
              </a:spcBef>
              <a:defRPr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>
                <a:uFillTx/>
              </a:rPr>
              <a:t>‹#›</a:t>
            </a:fld>
            <a:endParaRPr lang="ru">
              <a:uFillTx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>
                <a:uFillTx/>
              </a:rPr>
              <a:t>‹#›</a:t>
            </a:fld>
            <a:endParaRPr lang="ru">
              <a:uFillTx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  <a:uFillTx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  <a:uFillTx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  <a:uFillTx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  <a:uFillTx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  <a:uFillTx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  <a:uFillTx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  <a:uFillTx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  <a:uFillTx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  <a:uFillTx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  <a:uFillTx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  <a:uFillTx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  <a:uFillTx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  <a:uFillTx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  <a:uFillTx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  <a:uFillTx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  <a:uFillTx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ru" sz="1000">
                <a:solidFill>
                  <a:schemeClr val="dk2"/>
                </a:solidFill>
                <a:uFillTx/>
              </a:rPr>
              <a:t>‹#›</a:t>
            </a:fld>
            <a:endParaRPr lang="ru" sz="1000">
              <a:solidFill>
                <a:schemeClr val="dk2"/>
              </a:solidFill>
              <a:uFillTx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>
                <a:uFillTx/>
              </a:rPr>
              <a:t>Образец заголовка</a:t>
            </a:r>
            <a:endParaRPr lang="ru-RU">
              <a:uFillTx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>
                <a:uFillTx/>
              </a:rPr>
              <a:t>Образец текста</a:t>
            </a:r>
          </a:p>
          <a:p>
            <a:pPr lvl="1"/>
            <a:r>
              <a:rPr lang="ru-RU" smtClean="0">
                <a:uFillTx/>
              </a:rPr>
              <a:t>Второй уровень</a:t>
            </a:r>
          </a:p>
          <a:p>
            <a:pPr lvl="2"/>
            <a:r>
              <a:rPr lang="ru-RU" smtClean="0">
                <a:uFillTx/>
              </a:rPr>
              <a:t>Третий уровень</a:t>
            </a:r>
          </a:p>
          <a:p>
            <a:pPr lvl="3"/>
            <a:r>
              <a:rPr lang="ru-RU" smtClean="0">
                <a:uFillTx/>
              </a:rPr>
              <a:t>Четвертый уровень</a:t>
            </a:r>
          </a:p>
          <a:p>
            <a:pPr lvl="4"/>
            <a:r>
              <a:rPr lang="ru-RU" smtClean="0">
                <a:uFillTx/>
              </a:rPr>
              <a:t>Пятый уровень</a:t>
            </a:r>
            <a:endParaRPr lang="ru-RU">
              <a:uFillTx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uFillTx/>
              </a:defRPr>
            </a:lvl1pPr>
          </a:lstStyle>
          <a:p>
            <a:endParaRPr lang="ru-RU">
              <a:solidFill>
                <a:srgbClr val="000000">
                  <a:tint val="75000"/>
                </a:srgbClr>
              </a:solidFill>
              <a:uFillTx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uFillTx/>
              </a:defRPr>
            </a:lvl1pPr>
          </a:lstStyle>
          <a:p>
            <a:endParaRPr lang="ru-RU">
              <a:solidFill>
                <a:srgbClr val="000000">
                  <a:tint val="75000"/>
                </a:srgbClr>
              </a:solidFill>
              <a:uFillTx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uFillTx/>
              </a:defRPr>
            </a:lvl1pPr>
          </a:lstStyle>
          <a:p>
            <a:fld id="{00000000-1234-1234-1234-123412341234}" type="slidenum">
              <a:rPr lang="ru" smtClean="0">
                <a:solidFill>
                  <a:srgbClr val="000000">
                    <a:tint val="75000"/>
                  </a:srgbClr>
                </a:solidFill>
                <a:uFillTx/>
              </a:rPr>
              <a:pPr/>
              <a:t>‹#›</a:t>
            </a:fld>
            <a:endParaRPr lang="ru">
              <a:solidFill>
                <a:srgbClr val="000000">
                  <a:tint val="75000"/>
                </a:srgbClr>
              </a:solidFill>
              <a:uFillTx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9pPr>
    </p:bodyStyle>
    <p:otherStyle>
      <a:defPPr>
        <a:defRPr lang="ru-RU">
          <a:uFillTx/>
        </a:defRPr>
      </a:defPPr>
      <a:lvl1pPr marL="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>
                <a:uFillTx/>
              </a:rPr>
              <a:t>Образец заголовка</a:t>
            </a:r>
            <a:endParaRPr lang="ru-RU">
              <a:uFillTx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>
                <a:uFillTx/>
              </a:rPr>
              <a:t>Образец текста</a:t>
            </a:r>
          </a:p>
          <a:p>
            <a:pPr lvl="1"/>
            <a:r>
              <a:rPr lang="ru-RU" smtClean="0">
                <a:uFillTx/>
              </a:rPr>
              <a:t>Второй уровень</a:t>
            </a:r>
          </a:p>
          <a:p>
            <a:pPr lvl="2"/>
            <a:r>
              <a:rPr lang="ru-RU" smtClean="0">
                <a:uFillTx/>
              </a:rPr>
              <a:t>Третий уровень</a:t>
            </a:r>
          </a:p>
          <a:p>
            <a:pPr lvl="3"/>
            <a:r>
              <a:rPr lang="ru-RU" smtClean="0">
                <a:uFillTx/>
              </a:rPr>
              <a:t>Четвертый уровень</a:t>
            </a:r>
          </a:p>
          <a:p>
            <a:pPr lvl="4"/>
            <a:r>
              <a:rPr lang="ru-RU" smtClean="0">
                <a:uFillTx/>
              </a:rPr>
              <a:t>Пятый уровень</a:t>
            </a:r>
            <a:endParaRPr lang="ru-RU">
              <a:uFillTx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uFillTx/>
              </a:defRPr>
            </a:lvl1pPr>
          </a:lstStyle>
          <a:p>
            <a:endParaRPr lang="ru-RU">
              <a:solidFill>
                <a:srgbClr val="000000">
                  <a:tint val="75000"/>
                </a:srgbClr>
              </a:solidFill>
              <a:uFillTx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uFillTx/>
              </a:defRPr>
            </a:lvl1pPr>
          </a:lstStyle>
          <a:p>
            <a:endParaRPr lang="ru-RU">
              <a:solidFill>
                <a:srgbClr val="000000">
                  <a:tint val="75000"/>
                </a:srgbClr>
              </a:solidFill>
              <a:uFillTx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uFillTx/>
              </a:defRPr>
            </a:lvl1pPr>
          </a:lstStyle>
          <a:p>
            <a:fld id="{00000000-1234-1234-1234-123412341234}" type="slidenum">
              <a:rPr lang="ru" smtClean="0">
                <a:solidFill>
                  <a:srgbClr val="000000">
                    <a:tint val="75000"/>
                  </a:srgbClr>
                </a:solidFill>
                <a:uFillTx/>
              </a:rPr>
              <a:pPr/>
              <a:t>‹#›</a:t>
            </a:fld>
            <a:endParaRPr lang="ru">
              <a:solidFill>
                <a:srgbClr val="000000">
                  <a:tint val="75000"/>
                </a:srgbClr>
              </a:solidFill>
              <a:uFillTx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9pPr>
    </p:bodyStyle>
    <p:otherStyle>
      <a:defPPr>
        <a:defRPr lang="ru-RU">
          <a:uFillTx/>
        </a:defRPr>
      </a:defPPr>
      <a:lvl1pPr marL="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>
                <a:uFillTx/>
              </a:rPr>
              <a:t>Образец заголовка</a:t>
            </a:r>
            <a:endParaRPr lang="ru-RU">
              <a:uFillTx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>
                <a:uFillTx/>
              </a:rPr>
              <a:t>Образец текста</a:t>
            </a:r>
          </a:p>
          <a:p>
            <a:pPr lvl="1"/>
            <a:r>
              <a:rPr lang="ru-RU" smtClean="0">
                <a:uFillTx/>
              </a:rPr>
              <a:t>Второй уровень</a:t>
            </a:r>
          </a:p>
          <a:p>
            <a:pPr lvl="2"/>
            <a:r>
              <a:rPr lang="ru-RU" smtClean="0">
                <a:uFillTx/>
              </a:rPr>
              <a:t>Третий уровень</a:t>
            </a:r>
          </a:p>
          <a:p>
            <a:pPr lvl="3"/>
            <a:r>
              <a:rPr lang="ru-RU" smtClean="0">
                <a:uFillTx/>
              </a:rPr>
              <a:t>Четвертый уровень</a:t>
            </a:r>
          </a:p>
          <a:p>
            <a:pPr lvl="4"/>
            <a:r>
              <a:rPr lang="ru-RU" smtClean="0">
                <a:uFillTx/>
              </a:rPr>
              <a:t>Пятый уровень</a:t>
            </a:r>
            <a:endParaRPr lang="ru-RU">
              <a:uFillTx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uFillTx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uFillTx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uFillTx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00000000-1234-1234-1234-123412341234}" type="slidenum">
              <a:rPr kumimoji="0" lang="ru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‹#›</a:t>
            </a:fld>
            <a:endParaRPr kumimoji="0" lang="ru" sz="1200" b="0" i="0" u="none" strike="noStrike" kern="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FillTx/>
              <a:latin typeface="Arial"/>
              <a:cs typeface="Arial"/>
              <a:sym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9pPr>
    </p:bodyStyle>
    <p:otherStyle>
      <a:defPPr>
        <a:defRPr lang="ru-RU">
          <a:uFillTx/>
        </a:defRPr>
      </a:defPPr>
      <a:lvl1pPr marL="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>
                <a:uFillTx/>
              </a:rPr>
              <a:t>Образец заголовка</a:t>
            </a:r>
            <a:endParaRPr lang="ru-RU">
              <a:uFillTx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>
                <a:uFillTx/>
              </a:rPr>
              <a:t>Образец текста</a:t>
            </a:r>
          </a:p>
          <a:p>
            <a:pPr lvl="1"/>
            <a:r>
              <a:rPr lang="ru-RU" smtClean="0">
                <a:uFillTx/>
              </a:rPr>
              <a:t>Второй уровень</a:t>
            </a:r>
          </a:p>
          <a:p>
            <a:pPr lvl="2"/>
            <a:r>
              <a:rPr lang="ru-RU" smtClean="0">
                <a:uFillTx/>
              </a:rPr>
              <a:t>Третий уровень</a:t>
            </a:r>
          </a:p>
          <a:p>
            <a:pPr lvl="3"/>
            <a:r>
              <a:rPr lang="ru-RU" smtClean="0">
                <a:uFillTx/>
              </a:rPr>
              <a:t>Четвертый уровень</a:t>
            </a:r>
          </a:p>
          <a:p>
            <a:pPr lvl="4"/>
            <a:r>
              <a:rPr lang="ru-RU" smtClean="0">
                <a:uFillTx/>
              </a:rPr>
              <a:t>Пятый уровень</a:t>
            </a:r>
            <a:endParaRPr lang="ru-RU">
              <a:uFillTx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uFillTx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uFillTx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uFillTx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00000000-1234-1234-1234-123412341234}" type="slidenum">
              <a:rPr kumimoji="0" lang="ru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‹#›</a:t>
            </a:fld>
            <a:endParaRPr kumimoji="0" lang="ru" sz="1200" b="0" i="0" u="none" strike="noStrike" kern="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FillTx/>
              <a:latin typeface="Arial"/>
              <a:cs typeface="Arial"/>
              <a:sym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5" r:id="rId1"/>
    <p:sldLayoutId id="2147484036" r:id="rId2"/>
    <p:sldLayoutId id="2147484037" r:id="rId3"/>
    <p:sldLayoutId id="2147484038" r:id="rId4"/>
    <p:sldLayoutId id="2147484039" r:id="rId5"/>
    <p:sldLayoutId id="2147484040" r:id="rId6"/>
    <p:sldLayoutId id="2147484041" r:id="rId7"/>
    <p:sldLayoutId id="2147484042" r:id="rId8"/>
    <p:sldLayoutId id="2147484043" r:id="rId9"/>
    <p:sldLayoutId id="2147484044" r:id="rId10"/>
    <p:sldLayoutId id="2147484045" r:id="rId11"/>
    <p:sldLayoutId id="2147484046" r:id="rId12"/>
    <p:sldLayoutId id="2147484047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9pPr>
    </p:bodyStyle>
    <p:otherStyle>
      <a:defPPr>
        <a:defRPr lang="ru-RU">
          <a:uFillTx/>
        </a:defRPr>
      </a:defPPr>
      <a:lvl1pPr marL="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>
                <a:uFillTx/>
              </a:rPr>
              <a:t>Образец заголовка</a:t>
            </a:r>
            <a:endParaRPr lang="ru-RU">
              <a:uFillTx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>
                <a:uFillTx/>
              </a:rPr>
              <a:t>Образец текста</a:t>
            </a:r>
          </a:p>
          <a:p>
            <a:pPr lvl="1"/>
            <a:r>
              <a:rPr lang="ru-RU" smtClean="0">
                <a:uFillTx/>
              </a:rPr>
              <a:t>Второй уровень</a:t>
            </a:r>
          </a:p>
          <a:p>
            <a:pPr lvl="2"/>
            <a:r>
              <a:rPr lang="ru-RU" smtClean="0">
                <a:uFillTx/>
              </a:rPr>
              <a:t>Третий уровень</a:t>
            </a:r>
          </a:p>
          <a:p>
            <a:pPr lvl="3"/>
            <a:r>
              <a:rPr lang="ru-RU" smtClean="0">
                <a:uFillTx/>
              </a:rPr>
              <a:t>Четвертый уровень</a:t>
            </a:r>
          </a:p>
          <a:p>
            <a:pPr lvl="4"/>
            <a:r>
              <a:rPr lang="ru-RU" smtClean="0">
                <a:uFillTx/>
              </a:rPr>
              <a:t>Пятый уровень</a:t>
            </a:r>
            <a:endParaRPr lang="ru-RU">
              <a:uFillTx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uFillTx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uFillTx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uFillTx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00000000-1234-1234-1234-123412341234}" type="slidenum">
              <a:rPr kumimoji="0" lang="ru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‹#›</a:t>
            </a:fld>
            <a:endParaRPr kumimoji="0" lang="ru" sz="1200" b="0" i="0" u="none" strike="noStrike" kern="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FillTx/>
              <a:latin typeface="Arial"/>
              <a:cs typeface="Arial"/>
              <a:sym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3" r:id="rId1"/>
    <p:sldLayoutId id="2147484144" r:id="rId2"/>
    <p:sldLayoutId id="2147484145" r:id="rId3"/>
    <p:sldLayoutId id="2147484146" r:id="rId4"/>
    <p:sldLayoutId id="2147484147" r:id="rId5"/>
    <p:sldLayoutId id="2147484148" r:id="rId6"/>
    <p:sldLayoutId id="2147484149" r:id="rId7"/>
    <p:sldLayoutId id="2147484150" r:id="rId8"/>
    <p:sldLayoutId id="2147484151" r:id="rId9"/>
    <p:sldLayoutId id="2147484152" r:id="rId10"/>
    <p:sldLayoutId id="2147484153" r:id="rId11"/>
    <p:sldLayoutId id="2147484154" r:id="rId12"/>
    <p:sldLayoutId id="2147484155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9pPr>
    </p:bodyStyle>
    <p:otherStyle>
      <a:defPPr>
        <a:defRPr lang="ru-RU">
          <a:uFillTx/>
        </a:defRPr>
      </a:defPPr>
      <a:lvl1pPr marL="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4.jp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1.jp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image" Target="../media/image4.jpg"/><Relationship Id="rId7" Type="http://schemas.openxmlformats.org/officeDocument/2006/relationships/image" Target="../media/image27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4.jpg"/><Relationship Id="rId7" Type="http://schemas.openxmlformats.org/officeDocument/2006/relationships/image" Target="../media/image32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31.emf"/><Relationship Id="rId5" Type="http://schemas.openxmlformats.org/officeDocument/2006/relationships/image" Target="../media/image30.emf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7.png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163827"/>
            <a:ext cx="670560" cy="67056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455" y="188055"/>
            <a:ext cx="4716966" cy="623937"/>
          </a:xfrm>
          <a:prstGeom prst="rect">
            <a:avLst/>
          </a:prstGeom>
        </p:spPr>
      </p:pic>
      <p:sp>
        <p:nvSpPr>
          <p:cNvPr id="5" name="Прямоугольник 4"/>
          <p:cNvSpPr>
            <a:spLocks/>
          </p:cNvSpPr>
          <p:nvPr/>
        </p:nvSpPr>
        <p:spPr>
          <a:xfrm>
            <a:off x="5905501" y="188056"/>
            <a:ext cx="30861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cap="all" dirty="0" smtClean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КАЗАХСКИЙ НАУЧНО-ИССЛЕДОВАТЕЛЬСКИЙ ИНСТИТУТ СТРОИТЕЛЬСТВА И АРХИТЕКТУРЫ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2" t="-372" r="1571" b="372"/>
          <a:stretch/>
        </p:blipFill>
        <p:spPr>
          <a:xfrm>
            <a:off x="0" y="1050288"/>
            <a:ext cx="9144000" cy="409321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2614886"/>
            <a:ext cx="9144000" cy="2046186"/>
          </a:xfrm>
          <a:prstGeom prst="rect">
            <a:avLst/>
          </a:prstGeom>
          <a:solidFill>
            <a:schemeClr val="bg1">
              <a:alpha val="65000"/>
            </a:schemeClr>
          </a:solidFill>
          <a:effectLst/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Shape 32"/>
          <p:cNvSpPr txBox="1">
            <a:spLocks noGrp="1"/>
          </p:cNvSpPr>
          <p:nvPr>
            <p:ph type="ctrTitle"/>
          </p:nvPr>
        </p:nvSpPr>
        <p:spPr>
          <a:xfrm>
            <a:off x="213268" y="2614886"/>
            <a:ext cx="8656506" cy="19892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/>
            <a:r>
              <a:rPr lang="ru-RU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 концепции внедрения технологии информационного моделирования в промышленное и гражданское строительство Республики </a:t>
            </a:r>
            <a:r>
              <a:rPr lang="ru-RU" sz="2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Казахстан».</a:t>
            </a:r>
            <a:endParaRPr lang="ru-RU" sz="2600" b="1" i="0" dirty="0">
              <a:solidFill>
                <a:schemeClr val="tx1">
                  <a:lumMod val="85000"/>
                  <a:lumOff val="15000"/>
                </a:schemeClr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32"/>
          <p:cNvSpPr txBox="1">
            <a:spLocks/>
          </p:cNvSpPr>
          <p:nvPr/>
        </p:nvSpPr>
        <p:spPr>
          <a:xfrm>
            <a:off x="4459857" y="1472306"/>
            <a:ext cx="4417445" cy="83126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vert="horz" lIns="91425" tIns="91425" rIns="91425" bIns="91425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800" dirty="0" smtClean="0">
                <a:solidFill>
                  <a:schemeClr val="bg1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СЕМИНАР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«BIM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Цифровая среда как </a:t>
            </a:r>
            <a:r>
              <a:rPr lang="ru-R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основа взаимодействия».</a:t>
            </a:r>
            <a:endParaRPr lang="en-US" sz="1800" dirty="0" smtClean="0">
              <a:solidFill>
                <a:schemeClr val="bg1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Москва, 21 февраля 2018</a:t>
            </a:r>
            <a:endParaRPr lang="ru-RU" sz="1400" dirty="0">
              <a:solidFill>
                <a:schemeClr val="bg1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72239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/>
          <a:srcRect b="87249"/>
          <a:stretch/>
        </p:blipFill>
        <p:spPr>
          <a:xfrm>
            <a:off x="0" y="-1177"/>
            <a:ext cx="9144000" cy="648877"/>
          </a:xfrm>
          <a:prstGeom prst="rect">
            <a:avLst/>
          </a:prstGeom>
        </p:spPr>
      </p:pic>
      <p:sp>
        <p:nvSpPr>
          <p:cNvPr id="6" name="Shape 88"/>
          <p:cNvSpPr txBox="1">
            <a:spLocks/>
          </p:cNvSpPr>
          <p:nvPr/>
        </p:nvSpPr>
        <p:spPr>
          <a:xfrm>
            <a:off x="457200" y="86838"/>
            <a:ext cx="8522317" cy="46802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25" tIns="91425" rIns="91425" bIns="108000" rtlCol="0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uFillTx/>
              </a:defRPr>
            </a:defPPr>
            <a:lvl1pPr algn="ctr" defTabSz="914400" eaLnBrk="1" latinLnBrk="0" hangingPunct="1">
              <a:spcBef>
                <a:spcPct val="0"/>
              </a:spcBef>
              <a:spcAft>
                <a:spcPts val="3600"/>
              </a:spcAft>
              <a:defRPr sz="2000" kern="1200">
                <a:solidFill>
                  <a:schemeClr val="bg1"/>
                </a:solidFill>
                <a:uFillTx/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r>
              <a:rPr lang="ru-RU" b="1" dirty="0" smtClean="0">
                <a:uFillTx/>
              </a:rPr>
              <a:t>Схема разрабатываемых стандартов РК по </a:t>
            </a:r>
            <a:r>
              <a:rPr lang="en-US" b="1" dirty="0" smtClean="0">
                <a:uFillTx/>
              </a:rPr>
              <a:t>BIM</a:t>
            </a:r>
            <a:endParaRPr lang="ru" b="1" dirty="0">
              <a:solidFill>
                <a:srgbClr val="FFFFFF"/>
              </a:solidFill>
              <a:uFillTx/>
            </a:endParaRPr>
          </a:p>
        </p:txBody>
      </p:sp>
      <p:sp>
        <p:nvSpPr>
          <p:cNvPr id="4" name="TextBox 3"/>
          <p:cNvSpPr txBox="1">
            <a:spLocks/>
          </p:cNvSpPr>
          <p:nvPr/>
        </p:nvSpPr>
        <p:spPr>
          <a:xfrm>
            <a:off x="6370991" y="796419"/>
            <a:ext cx="2402272" cy="2062103"/>
          </a:xfrm>
          <a:prstGeom prst="rect">
            <a:avLst/>
          </a:prstGeom>
          <a:solidFill>
            <a:srgbClr val="118ECE"/>
          </a:solidFill>
          <a:effectLst/>
        </p:spPr>
        <p:txBody>
          <a:bodyPr wrap="square" rtlCol="0">
            <a:spAutoFit/>
          </a:bodyPr>
          <a:lstStyle/>
          <a:p>
            <a:pPr algn="ctr"/>
            <a:endParaRPr lang="en-US" sz="1600" b="1" dirty="0" smtClean="0">
              <a:solidFill>
                <a:schemeClr val="bg1"/>
              </a:solidFill>
              <a:uFillTx/>
            </a:endParaRP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uFillTx/>
              </a:rPr>
              <a:t>Согласно утверждённому Плану мероприятий</a:t>
            </a:r>
            <a:r>
              <a:rPr lang="en-US" sz="1600" b="1" dirty="0" smtClean="0">
                <a:solidFill>
                  <a:schemeClr val="bg1"/>
                </a:solidFill>
                <a:uFillTx/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uFillTx/>
              </a:rPr>
              <a:t>на</a:t>
            </a:r>
            <a:r>
              <a:rPr lang="en-US" sz="1600" b="1" dirty="0" smtClean="0">
                <a:solidFill>
                  <a:schemeClr val="bg1"/>
                </a:solidFill>
                <a:uFillTx/>
              </a:rPr>
              <a:t> 2017-2021 </a:t>
            </a:r>
            <a:r>
              <a:rPr lang="ru-RU" sz="1600" b="1" dirty="0" smtClean="0">
                <a:solidFill>
                  <a:schemeClr val="bg1"/>
                </a:solidFill>
                <a:uFillTx/>
              </a:rPr>
              <a:t>годы по переходу </a:t>
            </a:r>
            <a:endParaRPr lang="en-US" sz="1600" b="1" dirty="0" smtClean="0">
              <a:solidFill>
                <a:schemeClr val="bg1"/>
              </a:solidFill>
              <a:uFillTx/>
            </a:endParaRP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uFillTx/>
              </a:rPr>
              <a:t>РК на </a:t>
            </a:r>
            <a:r>
              <a:rPr lang="en-US" sz="1600" b="1" dirty="0" smtClean="0">
                <a:solidFill>
                  <a:schemeClr val="bg1"/>
                </a:solidFill>
                <a:uFillTx/>
              </a:rPr>
              <a:t>BIM</a:t>
            </a:r>
            <a:r>
              <a:rPr lang="ru-RU" sz="1600" b="1" dirty="0">
                <a:solidFill>
                  <a:schemeClr val="bg1"/>
                </a:solidFill>
              </a:rPr>
              <a:t> 11.04.2017 </a:t>
            </a:r>
            <a:endParaRPr lang="en-US" sz="1600" b="1" dirty="0">
              <a:solidFill>
                <a:schemeClr val="bg1"/>
              </a:solidFill>
              <a:uFillTx/>
            </a:endParaRPr>
          </a:p>
          <a:p>
            <a:endParaRPr lang="ru-RU" sz="1600" dirty="0">
              <a:solidFill>
                <a:schemeClr val="bg1"/>
              </a:solidFill>
              <a:uFillTx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433" y="698531"/>
            <a:ext cx="5930290" cy="4370814"/>
          </a:xfrm>
          <a:prstGeom prst="rect">
            <a:avLst/>
          </a:prstGeom>
        </p:spPr>
      </p:pic>
      <p:sp>
        <p:nvSpPr>
          <p:cNvPr id="13" name="Прямоугольник 12"/>
          <p:cNvSpPr>
            <a:spLocks/>
          </p:cNvSpPr>
          <p:nvPr/>
        </p:nvSpPr>
        <p:spPr>
          <a:xfrm>
            <a:off x="169998" y="788130"/>
            <a:ext cx="23599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869CA3"/>
                </a:solidFill>
                <a:uFillTx/>
              </a:rPr>
              <a:t>Стандарты по ТИМСО</a:t>
            </a:r>
            <a:endParaRPr lang="en-US" b="1" dirty="0">
              <a:solidFill>
                <a:srgbClr val="869CA3"/>
              </a:solidFill>
              <a:uFillTx/>
            </a:endParaRPr>
          </a:p>
        </p:txBody>
      </p:sp>
      <p:sp>
        <p:nvSpPr>
          <p:cNvPr id="8" name="TextBox 7"/>
          <p:cNvSpPr txBox="1">
            <a:spLocks/>
          </p:cNvSpPr>
          <p:nvPr/>
        </p:nvSpPr>
        <p:spPr>
          <a:xfrm>
            <a:off x="6370991" y="2938490"/>
            <a:ext cx="2402272" cy="2062103"/>
          </a:xfrm>
          <a:prstGeom prst="rect">
            <a:avLst/>
          </a:prstGeom>
          <a:solidFill>
            <a:srgbClr val="A9C653"/>
          </a:solidFill>
          <a:effectLst/>
        </p:spPr>
        <p:txBody>
          <a:bodyPr wrap="square" rtlCol="0">
            <a:spAutoFit/>
          </a:bodyPr>
          <a:lstStyle/>
          <a:p>
            <a:pPr algn="ctr"/>
            <a:endParaRPr lang="ru-RU" sz="16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К концу текущего года будет разработан пакет стандартов для проектирования по ТИМСО</a:t>
            </a:r>
          </a:p>
          <a:p>
            <a:pPr algn="ctr"/>
            <a:endParaRPr lang="ru-RU" sz="1600" dirty="0">
              <a:solidFill>
                <a:schemeClr val="bg1"/>
              </a:solidFill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/>
          <a:srcRect b="87249"/>
          <a:stretch/>
        </p:blipFill>
        <p:spPr>
          <a:xfrm>
            <a:off x="0" y="-1177"/>
            <a:ext cx="9144000" cy="648877"/>
          </a:xfrm>
          <a:prstGeom prst="rect">
            <a:avLst/>
          </a:prstGeom>
        </p:spPr>
      </p:pic>
      <p:sp>
        <p:nvSpPr>
          <p:cNvPr id="6" name="Shape 88"/>
          <p:cNvSpPr txBox="1">
            <a:spLocks/>
          </p:cNvSpPr>
          <p:nvPr/>
        </p:nvSpPr>
        <p:spPr>
          <a:xfrm>
            <a:off x="457200" y="86838"/>
            <a:ext cx="8522317" cy="46802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25" tIns="91425" rIns="91425" bIns="108000" rtlCol="0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uFillTx/>
              </a:defRPr>
            </a:defPPr>
            <a:lvl1pPr algn="ctr" defTabSz="914400" eaLnBrk="1" latinLnBrk="0" hangingPunct="1">
              <a:spcBef>
                <a:spcPct val="0"/>
              </a:spcBef>
              <a:spcAft>
                <a:spcPts val="3600"/>
              </a:spcAft>
              <a:defRPr sz="2000" kern="1200">
                <a:solidFill>
                  <a:schemeClr val="bg1"/>
                </a:solidFill>
                <a:uFillTx/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r>
              <a:rPr lang="ru-RU" b="1" dirty="0" smtClean="0">
                <a:uFillTx/>
              </a:rPr>
              <a:t>Руководящий документ в строительстве</a:t>
            </a:r>
            <a:endParaRPr lang="ru" b="1" dirty="0">
              <a:solidFill>
                <a:srgbClr val="FFFFFF"/>
              </a:solidFill>
              <a:uFillTx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903" y="735715"/>
            <a:ext cx="3576114" cy="43206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Прямоугольник 11"/>
          <p:cNvSpPr>
            <a:spLocks/>
          </p:cNvSpPr>
          <p:nvPr/>
        </p:nvSpPr>
        <p:spPr>
          <a:xfrm>
            <a:off x="4154416" y="589086"/>
            <a:ext cx="4820534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uFillTx/>
              </a:rPr>
              <a:t>ВВЕДЕНИЕ</a:t>
            </a:r>
            <a:endParaRPr lang="en-US" dirty="0" smtClean="0">
              <a:uFillTx/>
            </a:endParaRPr>
          </a:p>
          <a:p>
            <a:r>
              <a:rPr lang="ru-RU" sz="800" dirty="0">
                <a:uFillTx/>
              </a:rPr>
              <a:t>	</a:t>
            </a:r>
          </a:p>
          <a:p>
            <a:r>
              <a:rPr lang="ru-RU" dirty="0" smtClean="0">
                <a:uFillTx/>
              </a:rPr>
              <a:t>1</a:t>
            </a:r>
            <a:r>
              <a:rPr lang="en-US" dirty="0" smtClean="0">
                <a:uFillTx/>
              </a:rPr>
              <a:t> </a:t>
            </a:r>
            <a:r>
              <a:rPr lang="ru-RU" dirty="0" smtClean="0">
                <a:uFillTx/>
              </a:rPr>
              <a:t>ОБЛАСТЬ </a:t>
            </a:r>
            <a:r>
              <a:rPr lang="ru-RU" dirty="0">
                <a:uFillTx/>
              </a:rPr>
              <a:t>ПРИМЕНЕНИЯ	</a:t>
            </a:r>
          </a:p>
          <a:p>
            <a:r>
              <a:rPr lang="ru-RU" dirty="0" smtClean="0">
                <a:uFillTx/>
              </a:rPr>
              <a:t>2</a:t>
            </a:r>
            <a:r>
              <a:rPr lang="en-US" dirty="0" smtClean="0">
                <a:uFillTx/>
              </a:rPr>
              <a:t> </a:t>
            </a:r>
            <a:r>
              <a:rPr lang="ru-RU" dirty="0" smtClean="0">
                <a:uFillTx/>
              </a:rPr>
              <a:t>НОРМАТИВНЫЕ </a:t>
            </a:r>
            <a:r>
              <a:rPr lang="ru-RU" dirty="0">
                <a:uFillTx/>
              </a:rPr>
              <a:t>ССЫЛКИ	</a:t>
            </a:r>
          </a:p>
          <a:p>
            <a:r>
              <a:rPr lang="ru-RU" dirty="0" smtClean="0">
                <a:uFillTx/>
              </a:rPr>
              <a:t>3</a:t>
            </a:r>
            <a:r>
              <a:rPr lang="en-US" dirty="0" smtClean="0">
                <a:uFillTx/>
              </a:rPr>
              <a:t> </a:t>
            </a:r>
            <a:r>
              <a:rPr lang="ru-RU" dirty="0" smtClean="0">
                <a:uFillTx/>
              </a:rPr>
              <a:t>ТЕРМИНЫ </a:t>
            </a:r>
            <a:r>
              <a:rPr lang="ru-RU" dirty="0">
                <a:uFillTx/>
              </a:rPr>
              <a:t>И </a:t>
            </a:r>
            <a:r>
              <a:rPr lang="ru-RU" dirty="0" smtClean="0">
                <a:uFillTx/>
              </a:rPr>
              <a:t>ОПРЕДЕЛЕНИЯ</a:t>
            </a:r>
            <a:endParaRPr lang="ru-RU" dirty="0">
              <a:uFillTx/>
            </a:endParaRPr>
          </a:p>
          <a:p>
            <a:r>
              <a:rPr lang="ru-RU" dirty="0" smtClean="0">
                <a:uFillTx/>
              </a:rPr>
              <a:t>5</a:t>
            </a:r>
            <a:r>
              <a:rPr lang="en-US" dirty="0" smtClean="0">
                <a:uFillTx/>
              </a:rPr>
              <a:t> </a:t>
            </a:r>
            <a:r>
              <a:rPr lang="ru-RU" dirty="0" smtClean="0">
                <a:uFillTx/>
              </a:rPr>
              <a:t>ИНФОРМАЦИОННАЯ </a:t>
            </a:r>
            <a:r>
              <a:rPr lang="ru-RU" dirty="0">
                <a:uFillTx/>
              </a:rPr>
              <a:t>МОДЕЛЬ	</a:t>
            </a:r>
          </a:p>
          <a:p>
            <a:r>
              <a:rPr lang="ru-RU" dirty="0" smtClean="0">
                <a:uFillTx/>
              </a:rPr>
              <a:t>5.4</a:t>
            </a:r>
            <a:r>
              <a:rPr lang="en-US" dirty="0" smtClean="0">
                <a:uFillTx/>
              </a:rPr>
              <a:t> </a:t>
            </a:r>
            <a:r>
              <a:rPr lang="ru-RU" dirty="0" smtClean="0">
                <a:uFillTx/>
              </a:rPr>
              <a:t>Проектная </a:t>
            </a:r>
            <a:r>
              <a:rPr lang="ru-RU" dirty="0">
                <a:uFillTx/>
              </a:rPr>
              <a:t>информационная модель (PIM)	</a:t>
            </a:r>
          </a:p>
          <a:p>
            <a:r>
              <a:rPr lang="ru-RU" dirty="0" smtClean="0">
                <a:uFillTx/>
              </a:rPr>
              <a:t>5.5</a:t>
            </a:r>
            <a:r>
              <a:rPr lang="en-US" dirty="0" smtClean="0">
                <a:uFillTx/>
              </a:rPr>
              <a:t> </a:t>
            </a:r>
            <a:r>
              <a:rPr lang="ru-RU" dirty="0" smtClean="0">
                <a:uFillTx/>
              </a:rPr>
              <a:t>Информационная </a:t>
            </a:r>
            <a:r>
              <a:rPr lang="ru-RU" dirty="0">
                <a:uFillTx/>
              </a:rPr>
              <a:t>модель актива (AIM)	</a:t>
            </a:r>
          </a:p>
          <a:p>
            <a:r>
              <a:rPr lang="ru-RU" dirty="0" smtClean="0">
                <a:uFillTx/>
              </a:rPr>
              <a:t>6</a:t>
            </a:r>
            <a:r>
              <a:rPr lang="en-US" dirty="0" smtClean="0">
                <a:uFillTx/>
              </a:rPr>
              <a:t> </a:t>
            </a:r>
            <a:r>
              <a:rPr lang="ru-RU" dirty="0" smtClean="0">
                <a:uFillTx/>
              </a:rPr>
              <a:t>ЖИЗНЕННЫЙ </a:t>
            </a:r>
            <a:r>
              <a:rPr lang="ru-RU" dirty="0">
                <a:uFillTx/>
              </a:rPr>
              <a:t>ЦИКЛ СТРОИТЕЛЬНОГО ОБЪЕКТА	</a:t>
            </a:r>
          </a:p>
          <a:p>
            <a:r>
              <a:rPr lang="ru-RU" dirty="0" smtClean="0">
                <a:uFillTx/>
              </a:rPr>
              <a:t>7</a:t>
            </a:r>
            <a:r>
              <a:rPr lang="en-US" dirty="0" smtClean="0">
                <a:uFillTx/>
              </a:rPr>
              <a:t> </a:t>
            </a:r>
            <a:r>
              <a:rPr lang="ru-RU" dirty="0" smtClean="0">
                <a:uFillTx/>
              </a:rPr>
              <a:t>СОВМЕСТНАЯ </a:t>
            </a:r>
            <a:r>
              <a:rPr lang="ru-RU" dirty="0">
                <a:uFillTx/>
              </a:rPr>
              <a:t>РАБОТА И ОБМЕН </a:t>
            </a:r>
            <a:r>
              <a:rPr lang="ru-RU" dirty="0" smtClean="0">
                <a:uFillTx/>
              </a:rPr>
              <a:t>ИНФОРМАЦИЕЙ</a:t>
            </a:r>
            <a:endParaRPr lang="ru-RU" dirty="0">
              <a:uFillTx/>
            </a:endParaRPr>
          </a:p>
          <a:p>
            <a:r>
              <a:rPr lang="ru-RU" dirty="0" smtClean="0">
                <a:uFillTx/>
              </a:rPr>
              <a:t>7.1</a:t>
            </a:r>
            <a:r>
              <a:rPr lang="en-US" dirty="0" smtClean="0">
                <a:uFillTx/>
              </a:rPr>
              <a:t> </a:t>
            </a:r>
            <a:r>
              <a:rPr lang="ru-RU" dirty="0" smtClean="0">
                <a:uFillTx/>
              </a:rPr>
              <a:t>Совместная </a:t>
            </a:r>
            <a:r>
              <a:rPr lang="ru-RU" dirty="0">
                <a:uFillTx/>
              </a:rPr>
              <a:t>работа на основе контейнеров	</a:t>
            </a:r>
          </a:p>
          <a:p>
            <a:r>
              <a:rPr lang="ru-RU" dirty="0" smtClean="0">
                <a:uFillTx/>
              </a:rPr>
              <a:t>7.2</a:t>
            </a:r>
            <a:r>
              <a:rPr lang="en-US" dirty="0" smtClean="0">
                <a:uFillTx/>
              </a:rPr>
              <a:t> </a:t>
            </a:r>
            <a:r>
              <a:rPr lang="ru-RU" dirty="0" smtClean="0">
                <a:uFillTx/>
              </a:rPr>
              <a:t>Форматы </a:t>
            </a:r>
            <a:r>
              <a:rPr lang="ru-RU" dirty="0">
                <a:uFillTx/>
              </a:rPr>
              <a:t>файлов для обмена </a:t>
            </a:r>
            <a:r>
              <a:rPr lang="ru-RU" dirty="0" smtClean="0">
                <a:uFillTx/>
              </a:rPr>
              <a:t>информацией</a:t>
            </a:r>
            <a:endParaRPr lang="ru-RU" dirty="0">
              <a:uFillTx/>
            </a:endParaRPr>
          </a:p>
          <a:p>
            <a:r>
              <a:rPr lang="ru-RU" dirty="0" smtClean="0">
                <a:uFillTx/>
              </a:rPr>
              <a:t>8</a:t>
            </a:r>
            <a:r>
              <a:rPr lang="en-US" dirty="0" smtClean="0">
                <a:uFillTx/>
              </a:rPr>
              <a:t> </a:t>
            </a:r>
            <a:r>
              <a:rPr lang="ru-RU" dirty="0" smtClean="0">
                <a:uFillTx/>
              </a:rPr>
              <a:t>СРЕДА </a:t>
            </a:r>
            <a:r>
              <a:rPr lang="ru-RU" dirty="0">
                <a:uFillTx/>
              </a:rPr>
              <a:t>ОБЩИХ ДАННЫХ (СОД)	</a:t>
            </a:r>
          </a:p>
          <a:p>
            <a:r>
              <a:rPr lang="ru-RU" dirty="0" smtClean="0">
                <a:uFillTx/>
              </a:rPr>
              <a:t>9</a:t>
            </a:r>
            <a:r>
              <a:rPr lang="en-US" dirty="0" smtClean="0">
                <a:uFillTx/>
              </a:rPr>
              <a:t> </a:t>
            </a:r>
            <a:r>
              <a:rPr lang="ru-RU" dirty="0" smtClean="0">
                <a:uFillTx/>
              </a:rPr>
              <a:t>СИСТЕМА </a:t>
            </a:r>
            <a:r>
              <a:rPr lang="ru-RU" dirty="0">
                <a:uFillTx/>
              </a:rPr>
              <a:t>КЛАССИФИКАЦИИ СТРОИТЕЛЬНЫХ </a:t>
            </a:r>
            <a:r>
              <a:rPr lang="ru-RU" dirty="0" smtClean="0">
                <a:uFillTx/>
              </a:rPr>
              <a:t>РЕСУРСОВ</a:t>
            </a:r>
            <a:endParaRPr lang="ru-RU" dirty="0">
              <a:uFillTx/>
            </a:endParaRPr>
          </a:p>
          <a:p>
            <a:r>
              <a:rPr lang="ru-RU" dirty="0" smtClean="0">
                <a:uFillTx/>
              </a:rPr>
              <a:t>10</a:t>
            </a:r>
            <a:r>
              <a:rPr lang="en-US" dirty="0" smtClean="0">
                <a:uFillTx/>
              </a:rPr>
              <a:t> </a:t>
            </a:r>
            <a:r>
              <a:rPr lang="ru-RU" dirty="0" smtClean="0">
                <a:uFillTx/>
              </a:rPr>
              <a:t>РОЛИ </a:t>
            </a:r>
            <a:r>
              <a:rPr lang="ru-RU" dirty="0">
                <a:uFillTx/>
              </a:rPr>
              <a:t>И ОТВЕТСТВЕННОСТЬ	</a:t>
            </a:r>
          </a:p>
          <a:p>
            <a:r>
              <a:rPr lang="ru-RU" dirty="0" smtClean="0">
                <a:uFillTx/>
              </a:rPr>
              <a:t>11</a:t>
            </a:r>
            <a:r>
              <a:rPr lang="en-US" dirty="0" smtClean="0">
                <a:uFillTx/>
              </a:rPr>
              <a:t> </a:t>
            </a:r>
            <a:r>
              <a:rPr lang="ru-RU" dirty="0" smtClean="0">
                <a:uFillTx/>
              </a:rPr>
              <a:t>ТРЕБОВАНИЯ </a:t>
            </a:r>
            <a:r>
              <a:rPr lang="ru-RU" dirty="0">
                <a:uFillTx/>
              </a:rPr>
              <a:t>К ИНФОРМАЦИИ	</a:t>
            </a:r>
          </a:p>
          <a:p>
            <a:r>
              <a:rPr lang="ru-RU" dirty="0" smtClean="0">
                <a:uFillTx/>
              </a:rPr>
              <a:t>12</a:t>
            </a:r>
            <a:r>
              <a:rPr lang="en-US" dirty="0" smtClean="0">
                <a:uFillTx/>
              </a:rPr>
              <a:t> </a:t>
            </a:r>
            <a:r>
              <a:rPr lang="ru-RU" dirty="0" smtClean="0">
                <a:uFillTx/>
              </a:rPr>
              <a:t>ПЛАНИРОВАНИЕ </a:t>
            </a:r>
            <a:r>
              <a:rPr lang="ru-RU" dirty="0">
                <a:uFillTx/>
              </a:rPr>
              <a:t>ДОСТАВКИ ИНФОРМАЦИИ	</a:t>
            </a:r>
          </a:p>
          <a:p>
            <a:r>
              <a:rPr lang="ru-RU" dirty="0" smtClean="0">
                <a:uFillTx/>
              </a:rPr>
              <a:t>13</a:t>
            </a:r>
            <a:r>
              <a:rPr lang="en-US" dirty="0" smtClean="0">
                <a:uFillTx/>
              </a:rPr>
              <a:t> </a:t>
            </a:r>
            <a:r>
              <a:rPr lang="ru-RU" dirty="0" smtClean="0">
                <a:uFillTx/>
              </a:rPr>
              <a:t>БИБЛИОГРАФИЯ</a:t>
            </a:r>
            <a:r>
              <a:rPr lang="ru-RU" dirty="0">
                <a:uFillTx/>
              </a:rPr>
              <a:t>	</a:t>
            </a:r>
          </a:p>
          <a:p>
            <a:r>
              <a:rPr lang="ru-RU" dirty="0">
                <a:uFillTx/>
              </a:rPr>
              <a:t>ПРИЛОЖЕНИЕ А (информационное</a:t>
            </a:r>
            <a:r>
              <a:rPr lang="ru-RU" dirty="0" smtClean="0">
                <a:uFillTx/>
              </a:rPr>
              <a:t>)</a:t>
            </a:r>
            <a:endParaRPr lang="ru-RU" dirty="0">
              <a:uFillTx/>
            </a:endParaRPr>
          </a:p>
          <a:p>
            <a:r>
              <a:rPr lang="ru-RU" dirty="0">
                <a:uFillTx/>
              </a:rPr>
              <a:t>ПРИЛОЖЕНИЕ Б (информационное</a:t>
            </a:r>
            <a:r>
              <a:rPr lang="ru-RU" dirty="0" smtClean="0">
                <a:uFillTx/>
              </a:rPr>
              <a:t>)</a:t>
            </a:r>
            <a:endParaRPr lang="ru-RU" dirty="0"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/>
          <a:srcRect b="87249"/>
          <a:stretch/>
        </p:blipFill>
        <p:spPr>
          <a:xfrm>
            <a:off x="0" y="-1177"/>
            <a:ext cx="9144000" cy="648877"/>
          </a:xfrm>
          <a:prstGeom prst="rect">
            <a:avLst/>
          </a:prstGeom>
        </p:spPr>
      </p:pic>
      <p:sp>
        <p:nvSpPr>
          <p:cNvPr id="6" name="Shape 88"/>
          <p:cNvSpPr txBox="1">
            <a:spLocks/>
          </p:cNvSpPr>
          <p:nvPr/>
        </p:nvSpPr>
        <p:spPr>
          <a:xfrm>
            <a:off x="365760" y="86838"/>
            <a:ext cx="8613757" cy="46802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25" tIns="91425" rIns="91425" bIns="108000" rtlCol="0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uFillTx/>
              </a:defRPr>
            </a:defPPr>
            <a:lvl1pPr algn="ctr" defTabSz="914400" eaLnBrk="1" latinLnBrk="0" hangingPunct="1">
              <a:spcBef>
                <a:spcPct val="0"/>
              </a:spcBef>
              <a:spcAft>
                <a:spcPts val="3600"/>
              </a:spcAft>
              <a:defRPr sz="2000" kern="1200">
                <a:solidFill>
                  <a:schemeClr val="bg1"/>
                </a:solidFill>
                <a:uFillTx/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r>
              <a:rPr lang="ru-RU" b="1" dirty="0" smtClean="0">
                <a:uFillTx/>
              </a:rPr>
              <a:t>Руководящий документ в строительстве</a:t>
            </a:r>
            <a:endParaRPr lang="ru" b="1" dirty="0">
              <a:solidFill>
                <a:srgbClr val="FFFFFF"/>
              </a:solidFill>
              <a:uFillTx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19" y="1173036"/>
            <a:ext cx="5874182" cy="338909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077693" y="851648"/>
            <a:ext cx="2901824" cy="4031873"/>
          </a:xfrm>
          <a:prstGeom prst="rect">
            <a:avLst/>
          </a:prstGeom>
          <a:solidFill>
            <a:schemeClr val="lt1"/>
          </a:solidFill>
          <a:ln w="12700">
            <a:solidFill>
              <a:srgbClr val="118ECE"/>
            </a:solidFill>
          </a:ln>
          <a:effectLst/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118ECE"/>
                </a:solidFill>
              </a:rPr>
              <a:t>Информационная модель строительного объекта </a:t>
            </a:r>
            <a:r>
              <a:rPr lang="ru-RU" sz="1600" dirty="0" smtClean="0">
                <a:solidFill>
                  <a:srgbClr val="118ECE"/>
                </a:solidFill>
              </a:rPr>
              <a:t>– </a:t>
            </a:r>
            <a:r>
              <a:rPr lang="ru-RU" sz="1600" dirty="0" smtClean="0"/>
              <a:t>интегрированное понятие для геометрических моделей (графические данные), структурированных данных (неграфические данные) и документации. Она опирается на совокупность инженерной и финансовой информации о строительном объекте, и обновляется в течение всего срока существования актива.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50578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/>
          <a:srcRect b="87249"/>
          <a:stretch/>
        </p:blipFill>
        <p:spPr>
          <a:xfrm>
            <a:off x="0" y="-1177"/>
            <a:ext cx="9144000" cy="648877"/>
          </a:xfrm>
          <a:prstGeom prst="rect">
            <a:avLst/>
          </a:prstGeom>
        </p:spPr>
      </p:pic>
      <p:sp>
        <p:nvSpPr>
          <p:cNvPr id="6" name="Shape 88"/>
          <p:cNvSpPr txBox="1">
            <a:spLocks/>
          </p:cNvSpPr>
          <p:nvPr/>
        </p:nvSpPr>
        <p:spPr>
          <a:xfrm>
            <a:off x="457200" y="86838"/>
            <a:ext cx="8522317" cy="46802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25" tIns="91425" rIns="91425" bIns="108000" rtlCol="0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uFillTx/>
              </a:defRPr>
            </a:defPPr>
            <a:lvl1pPr algn="ctr" defTabSz="914400" eaLnBrk="1" latinLnBrk="0" hangingPunct="1">
              <a:spcBef>
                <a:spcPct val="0"/>
              </a:spcBef>
              <a:spcAft>
                <a:spcPts val="3600"/>
              </a:spcAft>
              <a:defRPr sz="2000" kern="1200">
                <a:solidFill>
                  <a:schemeClr val="bg1"/>
                </a:solidFill>
                <a:uFillTx/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r>
              <a:rPr lang="ru-RU" b="1" dirty="0" smtClean="0">
                <a:uFillTx/>
              </a:rPr>
              <a:t>Жизненный цикл строительного объекта</a:t>
            </a:r>
            <a:endParaRPr lang="ru" b="1" dirty="0">
              <a:solidFill>
                <a:srgbClr val="FFFFFF"/>
              </a:solidFill>
              <a:uFillTx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9387462"/>
              </p:ext>
            </p:extLst>
          </p:nvPr>
        </p:nvGraphicFramePr>
        <p:xfrm>
          <a:off x="251459" y="868681"/>
          <a:ext cx="8656321" cy="4023359"/>
        </p:xfrm>
        <a:graphic>
          <a:graphicData uri="http://schemas.openxmlformats.org/drawingml/2006/table">
            <a:tbl>
              <a:tblPr firstRow="1" firstCol="1" bandRow="1">
                <a:tableStyleId>{3ABE4BB6-E0BD-4BE3-BFAB-C1D376903A76}</a:tableStyleId>
              </a:tblPr>
              <a:tblGrid>
                <a:gridCol w="4343401">
                  <a:extLst>
                    <a:ext uri="{9D8B030D-6E8A-4147-A177-3AD203B41FA5}">
                      <a16:colId xmlns:a16="http://schemas.microsoft.com/office/drawing/2014/main" val="1773275764"/>
                    </a:ext>
                  </a:extLst>
                </a:gridCol>
                <a:gridCol w="4312920">
                  <a:extLst>
                    <a:ext uri="{9D8B030D-6E8A-4147-A177-3AD203B41FA5}">
                      <a16:colId xmlns:a16="http://schemas.microsoft.com/office/drawing/2014/main" val="1275648139"/>
                    </a:ext>
                  </a:extLst>
                </a:gridCol>
              </a:tblGrid>
              <a:tr h="3714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</a:rPr>
                        <a:t>Этапы ЖЦСО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118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</a:rPr>
                        <a:t>Стадии ЖЦСО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9C65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0125504"/>
                  </a:ext>
                </a:extLst>
              </a:tr>
              <a:tr h="742888">
                <a:tc rowSpan="3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</a:rPr>
                        <a:t>1 ЭТАП.</a:t>
                      </a:r>
                      <a:r>
                        <a:rPr lang="ru-RU" sz="1500" baseline="0" dirty="0" smtClean="0">
                          <a:effectLst/>
                        </a:rPr>
                        <a:t> </a:t>
                      </a:r>
                      <a:r>
                        <a:rPr lang="ru-RU" sz="1500" b="1" dirty="0" smtClean="0">
                          <a:solidFill>
                            <a:srgbClr val="118ECE"/>
                          </a:solidFill>
                          <a:effectLst/>
                        </a:rPr>
                        <a:t>СОЗДАНИЕ СТРОИТЕЛЬНОГО ОБЪЕКТА</a:t>
                      </a:r>
                      <a:endParaRPr lang="en-US" sz="1500" b="1" dirty="0">
                        <a:solidFill>
                          <a:srgbClr val="118ECE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500" dirty="0" err="1">
                          <a:effectLst/>
                        </a:rPr>
                        <a:t>предпроектная</a:t>
                      </a:r>
                      <a:r>
                        <a:rPr lang="ru-RU" sz="1500" dirty="0">
                          <a:effectLst/>
                        </a:rPr>
                        <a:t> подготовка строительства (включая инженерные изыскания; ПИР)</a:t>
                      </a:r>
                      <a:endParaRPr lang="en-US" sz="15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26941828"/>
                  </a:ext>
                </a:extLst>
              </a:tr>
              <a:tr h="3432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500" dirty="0">
                          <a:effectLst/>
                        </a:rPr>
                        <a:t>проектная подготовка строительства</a:t>
                      </a:r>
                      <a:endParaRPr lang="en-US" sz="15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00055243"/>
                  </a:ext>
                </a:extLst>
              </a:tr>
              <a:tr h="3389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500" dirty="0">
                          <a:effectLst/>
                        </a:rPr>
                        <a:t>строительство </a:t>
                      </a:r>
                      <a:endParaRPr lang="en-US" sz="15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96746275"/>
                  </a:ext>
                </a:extLst>
              </a:tr>
              <a:tr h="423728">
                <a:tc rowSpan="4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2 </a:t>
                      </a:r>
                      <a:r>
                        <a:rPr lang="ru-RU" sz="1500" dirty="0" smtClean="0">
                          <a:effectLst/>
                        </a:rPr>
                        <a:t>ЭТАП.</a:t>
                      </a:r>
                      <a:r>
                        <a:rPr lang="ru-RU" sz="1500" baseline="0" dirty="0" smtClean="0">
                          <a:effectLst/>
                        </a:rPr>
                        <a:t> </a:t>
                      </a:r>
                      <a:r>
                        <a:rPr lang="ru-RU" sz="1500" b="1" dirty="0" smtClean="0">
                          <a:solidFill>
                            <a:srgbClr val="118ECE"/>
                          </a:solidFill>
                          <a:effectLst/>
                        </a:rPr>
                        <a:t>ЭКСПЛУАТАЦИИ СТРОИТЕЛЬНОГО ОБЪЕКТА</a:t>
                      </a:r>
                      <a:endParaRPr lang="en-US" sz="1500" b="1" dirty="0">
                        <a:solidFill>
                          <a:srgbClr val="118ECE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500" dirty="0">
                          <a:effectLst/>
                        </a:rPr>
                        <a:t>обслуживание</a:t>
                      </a:r>
                      <a:endParaRPr lang="en-US" sz="15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46437162"/>
                  </a:ext>
                </a:extLst>
              </a:tr>
              <a:tr h="3891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500" dirty="0">
                          <a:effectLst/>
                        </a:rPr>
                        <a:t>текущий ремонт</a:t>
                      </a:r>
                      <a:endParaRPr lang="en-US" sz="15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51908465"/>
                  </a:ext>
                </a:extLst>
              </a:tr>
              <a:tr h="3933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500" dirty="0">
                          <a:effectLst/>
                        </a:rPr>
                        <a:t>капитальный ремонт</a:t>
                      </a:r>
                      <a:endParaRPr lang="en-US" sz="15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2306897"/>
                  </a:ext>
                </a:extLst>
              </a:tr>
              <a:tr h="3968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500" dirty="0">
                          <a:effectLst/>
                        </a:rPr>
                        <a:t>реконструкция</a:t>
                      </a:r>
                      <a:endParaRPr lang="en-US" sz="15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76680235"/>
                  </a:ext>
                </a:extLst>
              </a:tr>
              <a:tr h="62372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</a:rPr>
                        <a:t>3 ЭТАП. </a:t>
                      </a:r>
                      <a:r>
                        <a:rPr lang="ru-RU" sz="1500" b="1" dirty="0" smtClean="0">
                          <a:solidFill>
                            <a:srgbClr val="118ECE"/>
                          </a:solidFill>
                          <a:effectLst/>
                        </a:rPr>
                        <a:t>ЗАВЕРШЕНИЕ СУЩЕСТВОВАНИЯ СТРОИТЕЛЬНОГО ОБЪЕКТА</a:t>
                      </a:r>
                      <a:endParaRPr lang="en-US" sz="1500" b="1" dirty="0">
                        <a:solidFill>
                          <a:srgbClr val="118ECE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500" dirty="0">
                          <a:effectLst/>
                        </a:rPr>
                        <a:t>ликвидация</a:t>
                      </a:r>
                      <a:endParaRPr lang="en-US" sz="15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857694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957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/>
          <a:srcRect b="87249"/>
          <a:stretch/>
        </p:blipFill>
        <p:spPr>
          <a:xfrm>
            <a:off x="0" y="-1177"/>
            <a:ext cx="9144000" cy="648877"/>
          </a:xfrm>
          <a:prstGeom prst="rect">
            <a:avLst/>
          </a:prstGeom>
        </p:spPr>
      </p:pic>
      <p:sp>
        <p:nvSpPr>
          <p:cNvPr id="6" name="Shape 88"/>
          <p:cNvSpPr txBox="1">
            <a:spLocks/>
          </p:cNvSpPr>
          <p:nvPr/>
        </p:nvSpPr>
        <p:spPr>
          <a:xfrm>
            <a:off x="457200" y="86838"/>
            <a:ext cx="8522317" cy="46802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25" tIns="91425" rIns="91425" bIns="108000" rtlCol="0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uFillTx/>
              </a:defRPr>
            </a:defPPr>
            <a:lvl1pPr algn="ctr" defTabSz="914400" eaLnBrk="1" latinLnBrk="0" hangingPunct="1">
              <a:spcBef>
                <a:spcPct val="0"/>
              </a:spcBef>
              <a:spcAft>
                <a:spcPts val="3600"/>
              </a:spcAft>
              <a:defRPr sz="2000" kern="1200">
                <a:solidFill>
                  <a:schemeClr val="bg1"/>
                </a:solidFill>
                <a:uFillTx/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r>
              <a:rPr lang="ru-RU" b="1" dirty="0" smtClean="0"/>
              <a:t>Свод правил</a:t>
            </a:r>
            <a:endParaRPr lang="ru" b="1" dirty="0">
              <a:solidFill>
                <a:srgbClr val="FFFFFF"/>
              </a:solidFill>
              <a:uFillTx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>
          <a:xfrm>
            <a:off x="8559073" y="4736046"/>
            <a:ext cx="548700" cy="393600"/>
          </a:xfrm>
        </p:spPr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 smtClean="0">
                <a:uFillTx/>
              </a:rPr>
              <a:t>14</a:t>
            </a:fld>
            <a:endParaRPr lang="ru" dirty="0">
              <a:uFillTx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t="5927" b="13848"/>
          <a:stretch/>
        </p:blipFill>
        <p:spPr>
          <a:xfrm>
            <a:off x="335782" y="803082"/>
            <a:ext cx="3749984" cy="42391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4400571" y="1220744"/>
            <a:ext cx="443285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ВВЕДЕНИЕ</a:t>
            </a:r>
            <a:endParaRPr lang="en-US" dirty="0"/>
          </a:p>
          <a:p>
            <a:r>
              <a:rPr lang="ru-RU" dirty="0"/>
              <a:t> </a:t>
            </a:r>
          </a:p>
          <a:p>
            <a:r>
              <a:rPr lang="ru-RU" dirty="0"/>
              <a:t>2 НОРМАТИВНЫЕ ССЫЛКИ </a:t>
            </a:r>
            <a:endParaRPr lang="en-US" dirty="0"/>
          </a:p>
          <a:p>
            <a:r>
              <a:rPr lang="ru-RU" dirty="0"/>
              <a:t>3 ТЕРМИНЫ И ОПРЕДЕЛЕНИЯ </a:t>
            </a:r>
            <a:endParaRPr lang="en-US" dirty="0"/>
          </a:p>
          <a:p>
            <a:r>
              <a:rPr lang="ru-RU" dirty="0"/>
              <a:t>4 ОБОЗНАЧЕНИЯ И СОКРАЩЕНИЯ </a:t>
            </a:r>
            <a:endParaRPr lang="en-US" dirty="0"/>
          </a:p>
          <a:p>
            <a:r>
              <a:rPr lang="ru-RU" dirty="0"/>
              <a:t>5 ОБЩИЕ ПОЛОЖЕНИЯ </a:t>
            </a:r>
            <a:endParaRPr lang="en-US" dirty="0"/>
          </a:p>
          <a:p>
            <a:r>
              <a:rPr lang="ru-RU" dirty="0"/>
              <a:t>6 СРЕДА ОБЩИХ ДАННЫХ ПРОЕКТА</a:t>
            </a:r>
            <a:endParaRPr lang="en-US" dirty="0"/>
          </a:p>
          <a:p>
            <a:r>
              <a:rPr lang="ru-RU" dirty="0"/>
              <a:t>7 ПОРЯДОК РАЗРАБОТКИ И СОСТАВ ПРОЕКТНОЙ ИНФОРМАЦИОННОЙ МОДЕЛИ СТРОИТЕЛЬНОГО ОБЪЕКТА</a:t>
            </a:r>
            <a:endParaRPr lang="en-US" dirty="0"/>
          </a:p>
          <a:p>
            <a:r>
              <a:rPr lang="ru-RU" dirty="0"/>
              <a:t>8 ПЛАН ВЫПОЛНЕНИЯ ПРОЕКТА</a:t>
            </a:r>
          </a:p>
          <a:p>
            <a:r>
              <a:rPr lang="ru-RU" dirty="0"/>
              <a:t>9 СТАНДАРТ ОРГАНИЗАЦИИ ПО ТИМСО </a:t>
            </a:r>
            <a:endParaRPr lang="en-US" dirty="0"/>
          </a:p>
          <a:p>
            <a:r>
              <a:rPr lang="ru-RU" dirty="0"/>
              <a:t>10 СВОДНАЯ </a:t>
            </a:r>
            <a:r>
              <a:rPr lang="ru-RU" dirty="0" smtClean="0"/>
              <a:t>МОДЕЛЬ</a:t>
            </a:r>
            <a:endParaRPr lang="en-US" dirty="0" smtClean="0"/>
          </a:p>
          <a:p>
            <a:r>
              <a:rPr lang="ru-RU" dirty="0" smtClean="0"/>
              <a:t>ПРИЛОЖЕНИЯ А, Б, В, Г, Д, Е, Ж, З, 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30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Рисунок 104"/>
          <p:cNvPicPr>
            <a:picLocks noChangeAspect="1"/>
          </p:cNvPicPr>
          <p:nvPr/>
        </p:nvPicPr>
        <p:blipFill rotWithShape="1">
          <a:blip r:embed="rId3"/>
          <a:srcRect b="87249"/>
          <a:stretch/>
        </p:blipFill>
        <p:spPr>
          <a:xfrm>
            <a:off x="0" y="-1177"/>
            <a:ext cx="9144000" cy="648877"/>
          </a:xfrm>
          <a:prstGeom prst="rect">
            <a:avLst/>
          </a:prstGeom>
        </p:spPr>
      </p:pic>
      <p:sp>
        <p:nvSpPr>
          <p:cNvPr id="5" name="Shape 88"/>
          <p:cNvSpPr txBox="1">
            <a:spLocks/>
          </p:cNvSpPr>
          <p:nvPr/>
        </p:nvSpPr>
        <p:spPr>
          <a:xfrm>
            <a:off x="62950" y="5849"/>
            <a:ext cx="9144000" cy="641852"/>
          </a:xfrm>
          <a:prstGeom prst="rect">
            <a:avLst/>
          </a:prstGeom>
          <a:noFill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25" tIns="91425" rIns="91425" bIns="108000" rtlCol="0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uFillTx/>
              </a:defRPr>
            </a:defPPr>
            <a:lvl1pPr algn="ctr" defTabSz="914400" eaLnBrk="1" latinLnBrk="0" hangingPunct="1">
              <a:spcBef>
                <a:spcPct val="0"/>
              </a:spcBef>
              <a:spcAft>
                <a:spcPts val="3600"/>
              </a:spcAft>
              <a:defRPr sz="2000" b="1" kern="1200">
                <a:solidFill>
                  <a:schemeClr val="bg1"/>
                </a:solidFill>
                <a:uFillTx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>
                <a:uFillTx/>
              </a:rPr>
              <a:t>ТИМСО (</a:t>
            </a:r>
            <a:r>
              <a:rPr lang="en-US" dirty="0" smtClean="0">
                <a:uFillTx/>
              </a:rPr>
              <a:t>BIM</a:t>
            </a:r>
            <a:r>
              <a:rPr lang="ru-RU" dirty="0" smtClean="0">
                <a:uFillTx/>
              </a:rPr>
              <a:t>)</a:t>
            </a:r>
            <a:r>
              <a:rPr lang="en-US" dirty="0" smtClean="0">
                <a:uFillTx/>
              </a:rPr>
              <a:t>-</a:t>
            </a:r>
            <a:r>
              <a:rPr lang="ru-RU" dirty="0">
                <a:uFillTx/>
              </a:rPr>
              <a:t>ориентированный Классификатор. Основа технологии.</a:t>
            </a:r>
            <a:endParaRPr lang="ru" dirty="0">
              <a:uFillTx/>
            </a:endParaRPr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167639" y="650395"/>
            <a:ext cx="3257078" cy="433333"/>
          </a:xfrm>
        </p:spPr>
        <p:txBody>
          <a:bodyPr>
            <a:noAutofit/>
          </a:bodyPr>
          <a:lstStyle/>
          <a:p>
            <a:r>
              <a:rPr lang="az-Cyrl-AZ" sz="1600" dirty="0">
                <a:uFillTx/>
              </a:rPr>
              <a:t>Системный </a:t>
            </a:r>
            <a:r>
              <a:rPr lang="az-Cyrl-AZ" sz="1600" dirty="0" smtClean="0">
                <a:uFillTx/>
              </a:rPr>
              <a:t>подход  </a:t>
            </a:r>
            <a:r>
              <a:rPr lang="en-US" sz="1600" dirty="0" smtClean="0">
                <a:uFillTx/>
              </a:rPr>
              <a:t>ISO </a:t>
            </a:r>
            <a:r>
              <a:rPr lang="az-Cyrl-AZ" sz="1600" dirty="0" smtClean="0">
                <a:uFillTx/>
              </a:rPr>
              <a:t>81346</a:t>
            </a:r>
            <a:endParaRPr lang="en-US" sz="1600" dirty="0">
              <a:uFillTx/>
            </a:endParaRPr>
          </a:p>
        </p:txBody>
      </p:sp>
      <p:grpSp>
        <p:nvGrpSpPr>
          <p:cNvPr id="23" name="Group 3"/>
          <p:cNvGrpSpPr/>
          <p:nvPr/>
        </p:nvGrpSpPr>
        <p:grpSpPr>
          <a:xfrm>
            <a:off x="1189650" y="1048004"/>
            <a:ext cx="1781175" cy="1428067"/>
            <a:chOff x="762000" y="723900"/>
            <a:chExt cx="4167187" cy="3341067"/>
          </a:xfrm>
        </p:grpSpPr>
        <p:sp>
          <p:nvSpPr>
            <p:cNvPr id="24" name="Oval 4"/>
            <p:cNvSpPr>
              <a:spLocks/>
            </p:cNvSpPr>
            <p:nvPr/>
          </p:nvSpPr>
          <p:spPr>
            <a:xfrm>
              <a:off x="2752725" y="723900"/>
              <a:ext cx="228600" cy="2286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uFillTx/>
              </a:endParaRPr>
            </a:p>
          </p:txBody>
        </p:sp>
        <p:sp>
          <p:nvSpPr>
            <p:cNvPr id="25" name="Oval 5"/>
            <p:cNvSpPr>
              <a:spLocks/>
            </p:cNvSpPr>
            <p:nvPr/>
          </p:nvSpPr>
          <p:spPr>
            <a:xfrm>
              <a:off x="1200150" y="1809750"/>
              <a:ext cx="228600" cy="2286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uFillTx/>
              </a:endParaRPr>
            </a:p>
          </p:txBody>
        </p:sp>
        <p:sp>
          <p:nvSpPr>
            <p:cNvPr id="26" name="Oval 6"/>
            <p:cNvSpPr>
              <a:spLocks/>
            </p:cNvSpPr>
            <p:nvPr/>
          </p:nvSpPr>
          <p:spPr>
            <a:xfrm>
              <a:off x="762000" y="2647950"/>
              <a:ext cx="228600" cy="2286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uFillTx/>
              </a:endParaRPr>
            </a:p>
          </p:txBody>
        </p:sp>
        <p:sp>
          <p:nvSpPr>
            <p:cNvPr id="27" name="Oval 7"/>
            <p:cNvSpPr>
              <a:spLocks/>
            </p:cNvSpPr>
            <p:nvPr/>
          </p:nvSpPr>
          <p:spPr>
            <a:xfrm>
              <a:off x="1181100" y="2647950"/>
              <a:ext cx="228600" cy="2286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uFillTx/>
              </a:endParaRPr>
            </a:p>
          </p:txBody>
        </p:sp>
        <p:sp>
          <p:nvSpPr>
            <p:cNvPr id="28" name="Oval 8"/>
            <p:cNvSpPr>
              <a:spLocks/>
            </p:cNvSpPr>
            <p:nvPr/>
          </p:nvSpPr>
          <p:spPr>
            <a:xfrm>
              <a:off x="2752725" y="1809750"/>
              <a:ext cx="228600" cy="2286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uFillTx/>
              </a:endParaRPr>
            </a:p>
          </p:txBody>
        </p:sp>
        <p:sp>
          <p:nvSpPr>
            <p:cNvPr id="29" name="Oval 9"/>
            <p:cNvSpPr>
              <a:spLocks/>
            </p:cNvSpPr>
            <p:nvPr/>
          </p:nvSpPr>
          <p:spPr>
            <a:xfrm>
              <a:off x="2314575" y="2647950"/>
              <a:ext cx="228600" cy="2286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uFillTx/>
              </a:endParaRPr>
            </a:p>
          </p:txBody>
        </p:sp>
        <p:sp>
          <p:nvSpPr>
            <p:cNvPr id="30" name="Oval 10"/>
            <p:cNvSpPr>
              <a:spLocks/>
            </p:cNvSpPr>
            <p:nvPr/>
          </p:nvSpPr>
          <p:spPr>
            <a:xfrm>
              <a:off x="2733675" y="2647950"/>
              <a:ext cx="228600" cy="2286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uFillTx/>
              </a:endParaRPr>
            </a:p>
          </p:txBody>
        </p:sp>
        <p:sp>
          <p:nvSpPr>
            <p:cNvPr id="31" name="Oval 11"/>
            <p:cNvSpPr>
              <a:spLocks/>
            </p:cNvSpPr>
            <p:nvPr/>
          </p:nvSpPr>
          <p:spPr>
            <a:xfrm>
              <a:off x="3143249" y="2647950"/>
              <a:ext cx="228600" cy="2286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uFillTx/>
              </a:endParaRPr>
            </a:p>
          </p:txBody>
        </p:sp>
        <p:sp>
          <p:nvSpPr>
            <p:cNvPr id="32" name="Oval 12"/>
            <p:cNvSpPr>
              <a:spLocks/>
            </p:cNvSpPr>
            <p:nvPr/>
          </p:nvSpPr>
          <p:spPr>
            <a:xfrm>
              <a:off x="4310063" y="1809750"/>
              <a:ext cx="228600" cy="2286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uFillTx/>
              </a:endParaRPr>
            </a:p>
          </p:txBody>
        </p:sp>
        <p:sp>
          <p:nvSpPr>
            <p:cNvPr id="33" name="Oval 13"/>
            <p:cNvSpPr>
              <a:spLocks/>
            </p:cNvSpPr>
            <p:nvPr/>
          </p:nvSpPr>
          <p:spPr>
            <a:xfrm>
              <a:off x="3871913" y="2647950"/>
              <a:ext cx="228600" cy="2286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uFillTx/>
              </a:endParaRPr>
            </a:p>
          </p:txBody>
        </p:sp>
        <p:sp>
          <p:nvSpPr>
            <p:cNvPr id="34" name="Oval 14"/>
            <p:cNvSpPr>
              <a:spLocks/>
            </p:cNvSpPr>
            <p:nvPr/>
          </p:nvSpPr>
          <p:spPr>
            <a:xfrm>
              <a:off x="4291013" y="2647950"/>
              <a:ext cx="228600" cy="2286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uFillTx/>
              </a:endParaRPr>
            </a:p>
          </p:txBody>
        </p:sp>
        <p:sp>
          <p:nvSpPr>
            <p:cNvPr id="35" name="Oval 15"/>
            <p:cNvSpPr>
              <a:spLocks/>
            </p:cNvSpPr>
            <p:nvPr/>
          </p:nvSpPr>
          <p:spPr>
            <a:xfrm>
              <a:off x="4700587" y="2647950"/>
              <a:ext cx="228600" cy="2286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uFillTx/>
              </a:endParaRPr>
            </a:p>
          </p:txBody>
        </p:sp>
        <p:cxnSp>
          <p:nvCxnSpPr>
            <p:cNvPr id="36" name="Curved Connector 16"/>
            <p:cNvCxnSpPr>
              <a:stCxn id="24" idx="4"/>
              <a:endCxn id="25" idx="0"/>
            </p:cNvCxnSpPr>
            <p:nvPr/>
          </p:nvCxnSpPr>
          <p:spPr>
            <a:xfrm rot="5400000">
              <a:off x="1662113" y="604838"/>
              <a:ext cx="857250" cy="1552575"/>
            </a:xfrm>
            <a:prstGeom prst="curvedConnector3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urved Connector 17"/>
            <p:cNvCxnSpPr>
              <a:stCxn id="24" idx="4"/>
              <a:endCxn id="32" idx="0"/>
            </p:cNvCxnSpPr>
            <p:nvPr/>
          </p:nvCxnSpPr>
          <p:spPr>
            <a:xfrm rot="16200000" flipH="1">
              <a:off x="3217069" y="602456"/>
              <a:ext cx="857250" cy="1557338"/>
            </a:xfrm>
            <a:prstGeom prst="curvedConnector3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18"/>
            <p:cNvCxnSpPr>
              <a:stCxn id="28" idx="0"/>
              <a:endCxn id="24" idx="4"/>
            </p:cNvCxnSpPr>
            <p:nvPr/>
          </p:nvCxnSpPr>
          <p:spPr>
            <a:xfrm flipV="1">
              <a:off x="2867025" y="952500"/>
              <a:ext cx="0" cy="85725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urved Connector 19"/>
            <p:cNvCxnSpPr>
              <a:stCxn id="25" idx="4"/>
              <a:endCxn id="26" idx="0"/>
            </p:cNvCxnSpPr>
            <p:nvPr/>
          </p:nvCxnSpPr>
          <p:spPr>
            <a:xfrm rot="5400000">
              <a:off x="790575" y="2124075"/>
              <a:ext cx="609600" cy="438150"/>
            </a:xfrm>
            <a:prstGeom prst="curvedConnector3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urved Connector 20"/>
            <p:cNvCxnSpPr>
              <a:stCxn id="25" idx="4"/>
            </p:cNvCxnSpPr>
            <p:nvPr/>
          </p:nvCxnSpPr>
          <p:spPr>
            <a:xfrm rot="16200000" flipH="1">
              <a:off x="1204912" y="2147888"/>
              <a:ext cx="609600" cy="390524"/>
            </a:xfrm>
            <a:prstGeom prst="curvedConnector3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urved Connector 21"/>
            <p:cNvCxnSpPr>
              <a:stCxn id="28" idx="4"/>
              <a:endCxn id="29" idx="0"/>
            </p:cNvCxnSpPr>
            <p:nvPr/>
          </p:nvCxnSpPr>
          <p:spPr>
            <a:xfrm rot="5400000">
              <a:off x="2343150" y="2124075"/>
              <a:ext cx="609600" cy="438150"/>
            </a:xfrm>
            <a:prstGeom prst="curvedConnector3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urved Connector 22"/>
            <p:cNvCxnSpPr>
              <a:stCxn id="28" idx="4"/>
              <a:endCxn id="31" idx="0"/>
            </p:cNvCxnSpPr>
            <p:nvPr/>
          </p:nvCxnSpPr>
          <p:spPr>
            <a:xfrm rot="16200000" flipH="1">
              <a:off x="2757487" y="2147888"/>
              <a:ext cx="609600" cy="390524"/>
            </a:xfrm>
            <a:prstGeom prst="curvedConnector3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urved Connector 23"/>
            <p:cNvCxnSpPr>
              <a:stCxn id="32" idx="4"/>
              <a:endCxn id="33" idx="0"/>
            </p:cNvCxnSpPr>
            <p:nvPr/>
          </p:nvCxnSpPr>
          <p:spPr>
            <a:xfrm rot="5400000">
              <a:off x="3900488" y="2124075"/>
              <a:ext cx="609600" cy="438150"/>
            </a:xfrm>
            <a:prstGeom prst="curvedConnector3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urved Connector 24"/>
            <p:cNvCxnSpPr>
              <a:stCxn id="32" idx="4"/>
              <a:endCxn id="35" idx="0"/>
            </p:cNvCxnSpPr>
            <p:nvPr/>
          </p:nvCxnSpPr>
          <p:spPr>
            <a:xfrm rot="16200000" flipH="1">
              <a:off x="4314825" y="2147888"/>
              <a:ext cx="609600" cy="390524"/>
            </a:xfrm>
            <a:prstGeom prst="curvedConnector3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25"/>
            <p:cNvCxnSpPr>
              <a:stCxn id="32" idx="4"/>
              <a:endCxn id="34" idx="0"/>
            </p:cNvCxnSpPr>
            <p:nvPr/>
          </p:nvCxnSpPr>
          <p:spPr>
            <a:xfrm flipH="1">
              <a:off x="4405313" y="2038350"/>
              <a:ext cx="19050" cy="60960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26"/>
            <p:cNvCxnSpPr>
              <a:stCxn id="28" idx="4"/>
              <a:endCxn id="30" idx="0"/>
            </p:cNvCxnSpPr>
            <p:nvPr/>
          </p:nvCxnSpPr>
          <p:spPr>
            <a:xfrm flipH="1">
              <a:off x="2847975" y="2038350"/>
              <a:ext cx="19050" cy="60960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27"/>
            <p:cNvCxnSpPr>
              <a:stCxn id="25" idx="4"/>
              <a:endCxn id="27" idx="0"/>
            </p:cNvCxnSpPr>
            <p:nvPr/>
          </p:nvCxnSpPr>
          <p:spPr>
            <a:xfrm flipH="1">
              <a:off x="1295400" y="2038350"/>
              <a:ext cx="19050" cy="60960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Oval 28"/>
            <p:cNvSpPr>
              <a:spLocks/>
            </p:cNvSpPr>
            <p:nvPr/>
          </p:nvSpPr>
          <p:spPr>
            <a:xfrm>
              <a:off x="1583534" y="2609850"/>
              <a:ext cx="228600" cy="2286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uFillTx/>
              </a:endParaRPr>
            </a:p>
          </p:txBody>
        </p:sp>
        <p:sp>
          <p:nvSpPr>
            <p:cNvPr id="49" name="Oval 29"/>
            <p:cNvSpPr>
              <a:spLocks/>
            </p:cNvSpPr>
            <p:nvPr/>
          </p:nvSpPr>
          <p:spPr>
            <a:xfrm>
              <a:off x="1145384" y="3448050"/>
              <a:ext cx="228600" cy="2286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uFillTx/>
              </a:endParaRPr>
            </a:p>
          </p:txBody>
        </p:sp>
        <p:sp>
          <p:nvSpPr>
            <p:cNvPr id="50" name="Oval 30"/>
            <p:cNvSpPr>
              <a:spLocks/>
            </p:cNvSpPr>
            <p:nvPr/>
          </p:nvSpPr>
          <p:spPr>
            <a:xfrm>
              <a:off x="1564484" y="3448050"/>
              <a:ext cx="228600" cy="2286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uFillTx/>
              </a:endParaRPr>
            </a:p>
          </p:txBody>
        </p:sp>
        <p:sp>
          <p:nvSpPr>
            <p:cNvPr id="51" name="Oval 31"/>
            <p:cNvSpPr>
              <a:spLocks/>
            </p:cNvSpPr>
            <p:nvPr/>
          </p:nvSpPr>
          <p:spPr>
            <a:xfrm>
              <a:off x="4205288" y="3588576"/>
              <a:ext cx="476391" cy="476391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uFillTx/>
              </a:endParaRPr>
            </a:p>
          </p:txBody>
        </p:sp>
        <p:cxnSp>
          <p:nvCxnSpPr>
            <p:cNvPr id="52" name="Curved Connector 32"/>
            <p:cNvCxnSpPr>
              <a:stCxn id="48" idx="4"/>
              <a:endCxn id="49" idx="0"/>
            </p:cNvCxnSpPr>
            <p:nvPr/>
          </p:nvCxnSpPr>
          <p:spPr>
            <a:xfrm rot="5400000">
              <a:off x="1173959" y="2924175"/>
              <a:ext cx="609600" cy="438150"/>
            </a:xfrm>
            <a:prstGeom prst="curvedConnector3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urved Connector 33"/>
            <p:cNvCxnSpPr>
              <a:stCxn id="48" idx="4"/>
              <a:endCxn id="51" idx="0"/>
            </p:cNvCxnSpPr>
            <p:nvPr/>
          </p:nvCxnSpPr>
          <p:spPr>
            <a:xfrm rot="16200000" flipH="1">
              <a:off x="2695598" y="1840686"/>
              <a:ext cx="750126" cy="2745651"/>
            </a:xfrm>
            <a:prstGeom prst="curvedConnector3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34"/>
            <p:cNvCxnSpPr>
              <a:stCxn id="48" idx="4"/>
              <a:endCxn id="50" idx="0"/>
            </p:cNvCxnSpPr>
            <p:nvPr/>
          </p:nvCxnSpPr>
          <p:spPr>
            <a:xfrm flipH="1">
              <a:off x="1678784" y="2838450"/>
              <a:ext cx="19050" cy="60960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35"/>
          <p:cNvGrpSpPr/>
          <p:nvPr/>
        </p:nvGrpSpPr>
        <p:grpSpPr>
          <a:xfrm rot="10800000">
            <a:off x="466784" y="2916707"/>
            <a:ext cx="1781175" cy="920104"/>
            <a:chOff x="762000" y="723900"/>
            <a:chExt cx="4167187" cy="2152650"/>
          </a:xfrm>
        </p:grpSpPr>
        <p:sp>
          <p:nvSpPr>
            <p:cNvPr id="56" name="Oval 36"/>
            <p:cNvSpPr>
              <a:spLocks/>
            </p:cNvSpPr>
            <p:nvPr/>
          </p:nvSpPr>
          <p:spPr>
            <a:xfrm>
              <a:off x="2752725" y="723900"/>
              <a:ext cx="228600" cy="2286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uFillTx/>
              </a:endParaRPr>
            </a:p>
          </p:txBody>
        </p:sp>
        <p:sp>
          <p:nvSpPr>
            <p:cNvPr id="57" name="Oval 37"/>
            <p:cNvSpPr>
              <a:spLocks/>
            </p:cNvSpPr>
            <p:nvPr/>
          </p:nvSpPr>
          <p:spPr>
            <a:xfrm>
              <a:off x="1200150" y="1809750"/>
              <a:ext cx="228600" cy="2286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uFillTx/>
              </a:endParaRPr>
            </a:p>
          </p:txBody>
        </p:sp>
        <p:sp>
          <p:nvSpPr>
            <p:cNvPr id="58" name="Oval 38"/>
            <p:cNvSpPr>
              <a:spLocks/>
            </p:cNvSpPr>
            <p:nvPr/>
          </p:nvSpPr>
          <p:spPr>
            <a:xfrm>
              <a:off x="762000" y="2647950"/>
              <a:ext cx="228600" cy="2286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uFillTx/>
              </a:endParaRPr>
            </a:p>
          </p:txBody>
        </p:sp>
        <p:sp>
          <p:nvSpPr>
            <p:cNvPr id="59" name="Oval 39"/>
            <p:cNvSpPr>
              <a:spLocks/>
            </p:cNvSpPr>
            <p:nvPr/>
          </p:nvSpPr>
          <p:spPr>
            <a:xfrm>
              <a:off x="1181100" y="2647950"/>
              <a:ext cx="228600" cy="2286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uFillTx/>
              </a:endParaRPr>
            </a:p>
          </p:txBody>
        </p:sp>
        <p:sp>
          <p:nvSpPr>
            <p:cNvPr id="60" name="Oval 40"/>
            <p:cNvSpPr>
              <a:spLocks/>
            </p:cNvSpPr>
            <p:nvPr/>
          </p:nvSpPr>
          <p:spPr>
            <a:xfrm>
              <a:off x="2752725" y="1809750"/>
              <a:ext cx="228600" cy="2286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uFillTx/>
              </a:endParaRPr>
            </a:p>
          </p:txBody>
        </p:sp>
        <p:sp>
          <p:nvSpPr>
            <p:cNvPr id="61" name="Oval 41"/>
            <p:cNvSpPr>
              <a:spLocks/>
            </p:cNvSpPr>
            <p:nvPr/>
          </p:nvSpPr>
          <p:spPr>
            <a:xfrm>
              <a:off x="2314575" y="2647950"/>
              <a:ext cx="228600" cy="2286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uFillTx/>
              </a:endParaRPr>
            </a:p>
          </p:txBody>
        </p:sp>
        <p:sp>
          <p:nvSpPr>
            <p:cNvPr id="62" name="Oval 42"/>
            <p:cNvSpPr>
              <a:spLocks/>
            </p:cNvSpPr>
            <p:nvPr/>
          </p:nvSpPr>
          <p:spPr>
            <a:xfrm>
              <a:off x="3143249" y="2647950"/>
              <a:ext cx="228600" cy="2286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uFillTx/>
              </a:endParaRPr>
            </a:p>
          </p:txBody>
        </p:sp>
        <p:sp>
          <p:nvSpPr>
            <p:cNvPr id="63" name="Oval 43"/>
            <p:cNvSpPr>
              <a:spLocks/>
            </p:cNvSpPr>
            <p:nvPr/>
          </p:nvSpPr>
          <p:spPr>
            <a:xfrm>
              <a:off x="4310063" y="1809750"/>
              <a:ext cx="228600" cy="2286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uFillTx/>
              </a:endParaRPr>
            </a:p>
          </p:txBody>
        </p:sp>
        <p:sp>
          <p:nvSpPr>
            <p:cNvPr id="64" name="Oval 44"/>
            <p:cNvSpPr>
              <a:spLocks/>
            </p:cNvSpPr>
            <p:nvPr/>
          </p:nvSpPr>
          <p:spPr>
            <a:xfrm>
              <a:off x="4700587" y="2647950"/>
              <a:ext cx="228600" cy="2286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uFillTx/>
              </a:endParaRPr>
            </a:p>
          </p:txBody>
        </p:sp>
        <p:cxnSp>
          <p:nvCxnSpPr>
            <p:cNvPr id="65" name="Curved Connector 45"/>
            <p:cNvCxnSpPr>
              <a:stCxn id="56" idx="4"/>
              <a:endCxn id="57" idx="0"/>
            </p:cNvCxnSpPr>
            <p:nvPr/>
          </p:nvCxnSpPr>
          <p:spPr>
            <a:xfrm rot="5400000">
              <a:off x="1662113" y="604838"/>
              <a:ext cx="857250" cy="1552575"/>
            </a:xfrm>
            <a:prstGeom prst="curvedConnector3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urved Connector 46"/>
            <p:cNvCxnSpPr>
              <a:stCxn id="56" idx="4"/>
              <a:endCxn id="63" idx="0"/>
            </p:cNvCxnSpPr>
            <p:nvPr/>
          </p:nvCxnSpPr>
          <p:spPr>
            <a:xfrm rot="16200000" flipH="1">
              <a:off x="3217069" y="602456"/>
              <a:ext cx="857250" cy="1557338"/>
            </a:xfrm>
            <a:prstGeom prst="curvedConnector3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47"/>
            <p:cNvCxnSpPr>
              <a:stCxn id="60" idx="0"/>
              <a:endCxn id="56" idx="4"/>
            </p:cNvCxnSpPr>
            <p:nvPr/>
          </p:nvCxnSpPr>
          <p:spPr>
            <a:xfrm flipV="1">
              <a:off x="2867025" y="952500"/>
              <a:ext cx="0" cy="85725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urved Connector 48"/>
            <p:cNvCxnSpPr>
              <a:stCxn id="57" idx="4"/>
              <a:endCxn id="58" idx="0"/>
            </p:cNvCxnSpPr>
            <p:nvPr/>
          </p:nvCxnSpPr>
          <p:spPr>
            <a:xfrm rot="5400000">
              <a:off x="790575" y="2124075"/>
              <a:ext cx="609600" cy="438150"/>
            </a:xfrm>
            <a:prstGeom prst="curvedConnector3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urved Connector 49"/>
            <p:cNvCxnSpPr>
              <a:stCxn id="60" idx="4"/>
              <a:endCxn id="61" idx="0"/>
            </p:cNvCxnSpPr>
            <p:nvPr/>
          </p:nvCxnSpPr>
          <p:spPr>
            <a:xfrm rot="5400000">
              <a:off x="2343150" y="2124075"/>
              <a:ext cx="609600" cy="438150"/>
            </a:xfrm>
            <a:prstGeom prst="curvedConnector3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urved Connector 50"/>
            <p:cNvCxnSpPr>
              <a:stCxn id="60" idx="4"/>
              <a:endCxn id="62" idx="0"/>
            </p:cNvCxnSpPr>
            <p:nvPr/>
          </p:nvCxnSpPr>
          <p:spPr>
            <a:xfrm rot="16200000" flipH="1">
              <a:off x="2757487" y="2147888"/>
              <a:ext cx="609600" cy="390524"/>
            </a:xfrm>
            <a:prstGeom prst="curvedConnector3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urved Connector 51"/>
            <p:cNvCxnSpPr>
              <a:stCxn id="63" idx="4"/>
              <a:endCxn id="64" idx="0"/>
            </p:cNvCxnSpPr>
            <p:nvPr/>
          </p:nvCxnSpPr>
          <p:spPr>
            <a:xfrm rot="16200000" flipH="1">
              <a:off x="4314825" y="2147888"/>
              <a:ext cx="609600" cy="390524"/>
            </a:xfrm>
            <a:prstGeom prst="curvedConnector3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52"/>
            <p:cNvCxnSpPr>
              <a:stCxn id="57" idx="4"/>
              <a:endCxn id="59" idx="0"/>
            </p:cNvCxnSpPr>
            <p:nvPr/>
          </p:nvCxnSpPr>
          <p:spPr>
            <a:xfrm flipH="1">
              <a:off x="1295400" y="2038350"/>
              <a:ext cx="19050" cy="60960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53"/>
          <p:cNvGrpSpPr/>
          <p:nvPr/>
        </p:nvGrpSpPr>
        <p:grpSpPr>
          <a:xfrm rot="5400000">
            <a:off x="3382021" y="1622752"/>
            <a:ext cx="1781175" cy="920104"/>
            <a:chOff x="762000" y="723900"/>
            <a:chExt cx="4167187" cy="2152650"/>
          </a:xfrm>
        </p:grpSpPr>
        <p:sp>
          <p:nvSpPr>
            <p:cNvPr id="74" name="Oval 54"/>
            <p:cNvSpPr>
              <a:spLocks/>
            </p:cNvSpPr>
            <p:nvPr/>
          </p:nvSpPr>
          <p:spPr>
            <a:xfrm>
              <a:off x="2752725" y="723900"/>
              <a:ext cx="228600" cy="2286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uFillTx/>
              </a:endParaRPr>
            </a:p>
          </p:txBody>
        </p:sp>
        <p:sp>
          <p:nvSpPr>
            <p:cNvPr id="75" name="Oval 55"/>
            <p:cNvSpPr>
              <a:spLocks/>
            </p:cNvSpPr>
            <p:nvPr/>
          </p:nvSpPr>
          <p:spPr>
            <a:xfrm>
              <a:off x="1200150" y="1809750"/>
              <a:ext cx="228600" cy="2286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uFillTx/>
              </a:endParaRPr>
            </a:p>
          </p:txBody>
        </p:sp>
        <p:sp>
          <p:nvSpPr>
            <p:cNvPr id="76" name="Oval 56"/>
            <p:cNvSpPr>
              <a:spLocks/>
            </p:cNvSpPr>
            <p:nvPr/>
          </p:nvSpPr>
          <p:spPr>
            <a:xfrm>
              <a:off x="762000" y="2647950"/>
              <a:ext cx="228600" cy="2286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uFillTx/>
              </a:endParaRPr>
            </a:p>
          </p:txBody>
        </p:sp>
        <p:sp>
          <p:nvSpPr>
            <p:cNvPr id="77" name="Oval 57"/>
            <p:cNvSpPr>
              <a:spLocks/>
            </p:cNvSpPr>
            <p:nvPr/>
          </p:nvSpPr>
          <p:spPr>
            <a:xfrm>
              <a:off x="1181100" y="2647950"/>
              <a:ext cx="228600" cy="2286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uFillTx/>
              </a:endParaRPr>
            </a:p>
          </p:txBody>
        </p:sp>
        <p:sp>
          <p:nvSpPr>
            <p:cNvPr id="78" name="Oval 58"/>
            <p:cNvSpPr>
              <a:spLocks/>
            </p:cNvSpPr>
            <p:nvPr/>
          </p:nvSpPr>
          <p:spPr>
            <a:xfrm>
              <a:off x="2752725" y="1809750"/>
              <a:ext cx="228600" cy="2286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uFillTx/>
              </a:endParaRPr>
            </a:p>
          </p:txBody>
        </p:sp>
        <p:sp>
          <p:nvSpPr>
            <p:cNvPr id="79" name="Oval 59"/>
            <p:cNvSpPr>
              <a:spLocks/>
            </p:cNvSpPr>
            <p:nvPr/>
          </p:nvSpPr>
          <p:spPr>
            <a:xfrm>
              <a:off x="2314575" y="2647950"/>
              <a:ext cx="228600" cy="2286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uFillTx/>
              </a:endParaRPr>
            </a:p>
          </p:txBody>
        </p:sp>
        <p:sp>
          <p:nvSpPr>
            <p:cNvPr id="80" name="Oval 60"/>
            <p:cNvSpPr>
              <a:spLocks/>
            </p:cNvSpPr>
            <p:nvPr/>
          </p:nvSpPr>
          <p:spPr>
            <a:xfrm>
              <a:off x="2733675" y="2647950"/>
              <a:ext cx="228600" cy="2286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uFillTx/>
              </a:endParaRPr>
            </a:p>
          </p:txBody>
        </p:sp>
        <p:sp>
          <p:nvSpPr>
            <p:cNvPr id="81" name="Oval 61"/>
            <p:cNvSpPr>
              <a:spLocks/>
            </p:cNvSpPr>
            <p:nvPr/>
          </p:nvSpPr>
          <p:spPr>
            <a:xfrm>
              <a:off x="3143249" y="2647950"/>
              <a:ext cx="228600" cy="2286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uFillTx/>
              </a:endParaRPr>
            </a:p>
          </p:txBody>
        </p:sp>
        <p:sp>
          <p:nvSpPr>
            <p:cNvPr id="82" name="Oval 62"/>
            <p:cNvSpPr>
              <a:spLocks/>
            </p:cNvSpPr>
            <p:nvPr/>
          </p:nvSpPr>
          <p:spPr>
            <a:xfrm>
              <a:off x="4310063" y="1809750"/>
              <a:ext cx="228600" cy="2286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uFillTx/>
              </a:endParaRPr>
            </a:p>
          </p:txBody>
        </p:sp>
        <p:sp>
          <p:nvSpPr>
            <p:cNvPr id="83" name="Oval 63"/>
            <p:cNvSpPr>
              <a:spLocks/>
            </p:cNvSpPr>
            <p:nvPr/>
          </p:nvSpPr>
          <p:spPr>
            <a:xfrm>
              <a:off x="3871913" y="2647950"/>
              <a:ext cx="228600" cy="2286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uFillTx/>
              </a:endParaRPr>
            </a:p>
          </p:txBody>
        </p:sp>
        <p:sp>
          <p:nvSpPr>
            <p:cNvPr id="84" name="Oval 64"/>
            <p:cNvSpPr>
              <a:spLocks/>
            </p:cNvSpPr>
            <p:nvPr/>
          </p:nvSpPr>
          <p:spPr>
            <a:xfrm>
              <a:off x="4700587" y="2647950"/>
              <a:ext cx="228600" cy="2286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uFillTx/>
              </a:endParaRPr>
            </a:p>
          </p:txBody>
        </p:sp>
        <p:cxnSp>
          <p:nvCxnSpPr>
            <p:cNvPr id="85" name="Curved Connector 65"/>
            <p:cNvCxnSpPr>
              <a:stCxn id="74" idx="4"/>
              <a:endCxn id="75" idx="0"/>
            </p:cNvCxnSpPr>
            <p:nvPr/>
          </p:nvCxnSpPr>
          <p:spPr>
            <a:xfrm rot="5400000">
              <a:off x="1662113" y="604838"/>
              <a:ext cx="857250" cy="1552575"/>
            </a:xfrm>
            <a:prstGeom prst="curvedConnector3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Curved Connector 66"/>
            <p:cNvCxnSpPr>
              <a:stCxn id="74" idx="4"/>
              <a:endCxn id="82" idx="0"/>
            </p:cNvCxnSpPr>
            <p:nvPr/>
          </p:nvCxnSpPr>
          <p:spPr>
            <a:xfrm rot="16200000" flipH="1">
              <a:off x="3217069" y="602456"/>
              <a:ext cx="857250" cy="1557338"/>
            </a:xfrm>
            <a:prstGeom prst="curvedConnector3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67"/>
            <p:cNvCxnSpPr>
              <a:stCxn id="78" idx="0"/>
              <a:endCxn id="74" idx="4"/>
            </p:cNvCxnSpPr>
            <p:nvPr/>
          </p:nvCxnSpPr>
          <p:spPr>
            <a:xfrm flipV="1">
              <a:off x="2867025" y="952500"/>
              <a:ext cx="0" cy="85725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Curved Connector 68"/>
            <p:cNvCxnSpPr>
              <a:stCxn id="75" idx="4"/>
              <a:endCxn id="76" idx="0"/>
            </p:cNvCxnSpPr>
            <p:nvPr/>
          </p:nvCxnSpPr>
          <p:spPr>
            <a:xfrm rot="5400000">
              <a:off x="790575" y="2124075"/>
              <a:ext cx="609600" cy="438150"/>
            </a:xfrm>
            <a:prstGeom prst="curvedConnector3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urved Connector 69"/>
            <p:cNvCxnSpPr>
              <a:stCxn id="75" idx="4"/>
            </p:cNvCxnSpPr>
            <p:nvPr/>
          </p:nvCxnSpPr>
          <p:spPr>
            <a:xfrm rot="16200000" flipH="1">
              <a:off x="1204912" y="2147888"/>
              <a:ext cx="609600" cy="390524"/>
            </a:xfrm>
            <a:prstGeom prst="curvedConnector3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Curved Connector 70"/>
            <p:cNvCxnSpPr>
              <a:stCxn id="78" idx="4"/>
              <a:endCxn id="79" idx="0"/>
            </p:cNvCxnSpPr>
            <p:nvPr/>
          </p:nvCxnSpPr>
          <p:spPr>
            <a:xfrm rot="5400000">
              <a:off x="2343150" y="2124075"/>
              <a:ext cx="609600" cy="438150"/>
            </a:xfrm>
            <a:prstGeom prst="curvedConnector3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Curved Connector 71"/>
            <p:cNvCxnSpPr>
              <a:stCxn id="78" idx="4"/>
              <a:endCxn id="81" idx="0"/>
            </p:cNvCxnSpPr>
            <p:nvPr/>
          </p:nvCxnSpPr>
          <p:spPr>
            <a:xfrm rot="16200000" flipH="1">
              <a:off x="2757487" y="2147888"/>
              <a:ext cx="609600" cy="390524"/>
            </a:xfrm>
            <a:prstGeom prst="curvedConnector3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Curved Connector 72"/>
            <p:cNvCxnSpPr>
              <a:stCxn id="82" idx="4"/>
              <a:endCxn id="83" idx="0"/>
            </p:cNvCxnSpPr>
            <p:nvPr/>
          </p:nvCxnSpPr>
          <p:spPr>
            <a:xfrm rot="5400000">
              <a:off x="3900488" y="2124075"/>
              <a:ext cx="609600" cy="438150"/>
            </a:xfrm>
            <a:prstGeom prst="curvedConnector3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Curved Connector 73"/>
            <p:cNvCxnSpPr>
              <a:stCxn id="82" idx="4"/>
              <a:endCxn id="84" idx="0"/>
            </p:cNvCxnSpPr>
            <p:nvPr/>
          </p:nvCxnSpPr>
          <p:spPr>
            <a:xfrm rot="16200000" flipH="1">
              <a:off x="4314825" y="2147888"/>
              <a:ext cx="609600" cy="390524"/>
            </a:xfrm>
            <a:prstGeom prst="curvedConnector3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74"/>
            <p:cNvCxnSpPr>
              <a:stCxn id="78" idx="4"/>
              <a:endCxn id="80" idx="0"/>
            </p:cNvCxnSpPr>
            <p:nvPr/>
          </p:nvCxnSpPr>
          <p:spPr>
            <a:xfrm flipH="1">
              <a:off x="2847975" y="2038350"/>
              <a:ext cx="19050" cy="60960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75"/>
            <p:cNvCxnSpPr>
              <a:stCxn id="75" idx="4"/>
              <a:endCxn id="77" idx="0"/>
            </p:cNvCxnSpPr>
            <p:nvPr/>
          </p:nvCxnSpPr>
          <p:spPr>
            <a:xfrm flipH="1">
              <a:off x="1295400" y="2038350"/>
              <a:ext cx="19050" cy="60960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Oval 76"/>
            <p:cNvSpPr>
              <a:spLocks/>
            </p:cNvSpPr>
            <p:nvPr/>
          </p:nvSpPr>
          <p:spPr>
            <a:xfrm>
              <a:off x="1583534" y="2609850"/>
              <a:ext cx="228600" cy="2286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uFillTx/>
              </a:endParaRPr>
            </a:p>
          </p:txBody>
        </p:sp>
      </p:grpSp>
      <p:cxnSp>
        <p:nvCxnSpPr>
          <p:cNvPr id="97" name="Curved Connector 77"/>
          <p:cNvCxnSpPr>
            <a:stCxn id="51" idx="6"/>
            <a:endCxn id="82" idx="4"/>
          </p:cNvCxnSpPr>
          <p:nvPr/>
        </p:nvCxnSpPr>
        <p:spPr>
          <a:xfrm>
            <a:off x="2865033" y="2374260"/>
            <a:ext cx="1305794" cy="383355"/>
          </a:xfrm>
          <a:prstGeom prst="curvedConnector3">
            <a:avLst>
              <a:gd name="adj1" fmla="val 50000"/>
            </a:avLst>
          </a:prstGeom>
          <a:ln w="31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Curved Connector 78"/>
          <p:cNvCxnSpPr>
            <a:stCxn id="51" idx="2"/>
            <a:endCxn id="63" idx="4"/>
          </p:cNvCxnSpPr>
          <p:nvPr/>
        </p:nvCxnSpPr>
        <p:spPr>
          <a:xfrm rot="10800000" flipV="1">
            <a:off x="682560" y="2374260"/>
            <a:ext cx="1978850" cy="900718"/>
          </a:xfrm>
          <a:prstGeom prst="curvedConnector2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9" name="Rectangle 79"/>
          <p:cNvSpPr>
            <a:spLocks/>
          </p:cNvSpPr>
          <p:nvPr/>
        </p:nvSpPr>
        <p:spPr>
          <a:xfrm>
            <a:off x="2319895" y="2753069"/>
            <a:ext cx="945931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dirty="0" smtClean="0">
                <a:uFillTx/>
              </a:rPr>
              <a:t>выключатель</a:t>
            </a:r>
          </a:p>
          <a:p>
            <a:pPr algn="ctr"/>
            <a:r>
              <a:rPr lang="en-US" b="1" dirty="0" smtClean="0">
                <a:uFillTx/>
              </a:rPr>
              <a:t>#</a:t>
            </a:r>
            <a:r>
              <a:rPr lang="en-US" b="1" dirty="0">
                <a:uFillTx/>
              </a:rPr>
              <a:t>SFA6</a:t>
            </a:r>
          </a:p>
        </p:txBody>
      </p:sp>
      <p:pic>
        <p:nvPicPr>
          <p:cNvPr id="100" name="Picture 4" descr="Vaizdo rezultatas pagal užklausą „switch lighting“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3792" y="2493341"/>
            <a:ext cx="228600" cy="247135"/>
          </a:xfrm>
          <a:prstGeom prst="rect">
            <a:avLst/>
          </a:prstGeom>
          <a:noFill/>
        </p:spPr>
      </p:pic>
      <p:sp>
        <p:nvSpPr>
          <p:cNvPr id="101" name="Rectangle 82"/>
          <p:cNvSpPr>
            <a:spLocks/>
          </p:cNvSpPr>
          <p:nvPr/>
        </p:nvSpPr>
        <p:spPr>
          <a:xfrm>
            <a:off x="5397173" y="1277256"/>
            <a:ext cx="35750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SzPct val="180000"/>
              <a:buFont typeface="Arial" panose="020B0604020202020204" pitchFamily="34" charset="0"/>
              <a:buChar char="•"/>
            </a:pPr>
            <a:r>
              <a:rPr lang="az-Cyrl-AZ" sz="1800" b="1" dirty="0">
                <a:solidFill>
                  <a:srgbClr val="FF0000"/>
                </a:solidFill>
                <a:uFillTx/>
              </a:rPr>
              <a:t>Функциональные системы</a:t>
            </a:r>
          </a:p>
        </p:txBody>
      </p:sp>
      <p:sp>
        <p:nvSpPr>
          <p:cNvPr id="102" name="Rectangle 83"/>
          <p:cNvSpPr>
            <a:spLocks/>
          </p:cNvSpPr>
          <p:nvPr/>
        </p:nvSpPr>
        <p:spPr>
          <a:xfrm>
            <a:off x="5397173" y="1638852"/>
            <a:ext cx="30043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SzPct val="180000"/>
              <a:buFont typeface="Arial" panose="020B0604020202020204" pitchFamily="34" charset="0"/>
              <a:buChar char="•"/>
            </a:pPr>
            <a:r>
              <a:rPr lang="az-Cyrl-AZ" sz="1800" b="1" dirty="0">
                <a:solidFill>
                  <a:srgbClr val="00B050"/>
                </a:solidFill>
                <a:uFillTx/>
              </a:rPr>
              <a:t>Технические системы</a:t>
            </a:r>
          </a:p>
        </p:txBody>
      </p:sp>
      <p:sp>
        <p:nvSpPr>
          <p:cNvPr id="103" name="Rectangle 84"/>
          <p:cNvSpPr>
            <a:spLocks/>
          </p:cNvSpPr>
          <p:nvPr/>
        </p:nvSpPr>
        <p:spPr>
          <a:xfrm>
            <a:off x="5397172" y="2000448"/>
            <a:ext cx="26042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SzPct val="180000"/>
              <a:buFont typeface="Arial" panose="020B0604020202020204" pitchFamily="34" charset="0"/>
              <a:buChar char="•"/>
            </a:pPr>
            <a:r>
              <a:rPr lang="az-Cyrl-AZ" sz="1800" b="1" dirty="0" smtClean="0">
                <a:solidFill>
                  <a:schemeClr val="accent1"/>
                </a:solidFill>
                <a:uFillTx/>
              </a:rPr>
              <a:t>Модули</a:t>
            </a:r>
            <a:endParaRPr lang="lt-LT" sz="1800" b="1" dirty="0">
              <a:solidFill>
                <a:schemeClr val="accent1"/>
              </a:solidFill>
              <a:uFillTx/>
            </a:endParaRPr>
          </a:p>
        </p:txBody>
      </p:sp>
      <p:sp>
        <p:nvSpPr>
          <p:cNvPr id="104" name="TextBox 103"/>
          <p:cNvSpPr txBox="1">
            <a:spLocks/>
          </p:cNvSpPr>
          <p:nvPr/>
        </p:nvSpPr>
        <p:spPr>
          <a:xfrm>
            <a:off x="167639" y="3982288"/>
            <a:ext cx="5707381" cy="1077218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uFillTx/>
              </a:rPr>
              <a:t>Масштабная и долгосрочная работа, для реализации которой требуется формирование рабочей группы с участием проектировщиков, строителей, производителей изделий и материалов.</a:t>
            </a:r>
            <a:endParaRPr lang="ru-RU" sz="1600" dirty="0">
              <a:uFillTx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6648" y="3836811"/>
            <a:ext cx="3025543" cy="12159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Рисунок 104"/>
          <p:cNvPicPr>
            <a:picLocks noChangeAspect="1"/>
          </p:cNvPicPr>
          <p:nvPr/>
        </p:nvPicPr>
        <p:blipFill rotWithShape="1">
          <a:blip r:embed="rId3"/>
          <a:srcRect b="87249"/>
          <a:stretch/>
        </p:blipFill>
        <p:spPr>
          <a:xfrm>
            <a:off x="0" y="-1177"/>
            <a:ext cx="9144000" cy="648877"/>
          </a:xfrm>
          <a:prstGeom prst="rect">
            <a:avLst/>
          </a:prstGeom>
        </p:spPr>
      </p:pic>
      <p:sp>
        <p:nvSpPr>
          <p:cNvPr id="5" name="Shape 88"/>
          <p:cNvSpPr txBox="1">
            <a:spLocks/>
          </p:cNvSpPr>
          <p:nvPr/>
        </p:nvSpPr>
        <p:spPr>
          <a:xfrm>
            <a:off x="62950" y="5849"/>
            <a:ext cx="9144000" cy="641852"/>
          </a:xfrm>
          <a:prstGeom prst="rect">
            <a:avLst/>
          </a:prstGeom>
          <a:noFill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25" tIns="91425" rIns="91425" bIns="108000" rtlCol="0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uFillTx/>
              </a:defRPr>
            </a:defPPr>
            <a:lvl1pPr algn="ctr" defTabSz="914400" eaLnBrk="1" latinLnBrk="0" hangingPunct="1">
              <a:spcBef>
                <a:spcPct val="0"/>
              </a:spcBef>
              <a:spcAft>
                <a:spcPts val="3600"/>
              </a:spcAft>
              <a:defRPr sz="2000" b="1" kern="1200">
                <a:solidFill>
                  <a:schemeClr val="bg1"/>
                </a:solidFill>
                <a:uFillTx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>
                <a:uFillTx/>
              </a:rPr>
              <a:t>Архитектурная деятельность</a:t>
            </a:r>
            <a:endParaRPr lang="ru" dirty="0">
              <a:uFillTx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1571088"/>
              </p:ext>
            </p:extLst>
          </p:nvPr>
        </p:nvGraphicFramePr>
        <p:xfrm>
          <a:off x="129396" y="848038"/>
          <a:ext cx="8885207" cy="4206240"/>
        </p:xfrm>
        <a:graphic>
          <a:graphicData uri="http://schemas.openxmlformats.org/drawingml/2006/table">
            <a:tbl>
              <a:tblPr/>
              <a:tblGrid>
                <a:gridCol w="3019246">
                  <a:extLst>
                    <a:ext uri="{9D8B030D-6E8A-4147-A177-3AD203B41FA5}">
                      <a16:colId xmlns:a16="http://schemas.microsoft.com/office/drawing/2014/main" val="3818488385"/>
                    </a:ext>
                  </a:extLst>
                </a:gridCol>
                <a:gridCol w="3321169">
                  <a:extLst>
                    <a:ext uri="{9D8B030D-6E8A-4147-A177-3AD203B41FA5}">
                      <a16:colId xmlns:a16="http://schemas.microsoft.com/office/drawing/2014/main" val="2431237403"/>
                    </a:ext>
                  </a:extLst>
                </a:gridCol>
                <a:gridCol w="2544792">
                  <a:extLst>
                    <a:ext uri="{9D8B030D-6E8A-4147-A177-3AD203B41FA5}">
                      <a16:colId xmlns:a16="http://schemas.microsoft.com/office/drawing/2014/main" val="219582777"/>
                    </a:ext>
                  </a:extLst>
                </a:gridCol>
              </a:tblGrid>
              <a:tr h="133350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dirty="0">
                          <a:effectLst/>
                          <a:latin typeface="Arial" panose="020B0604020202020204" pitchFamily="34" charset="0"/>
                        </a:rPr>
                        <a:t>Казахстан</a:t>
                      </a:r>
                    </a:p>
                  </a:txBody>
                  <a:tcPr marL="19050" marR="19050" marT="12700" marB="1270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dirty="0">
                          <a:effectLst/>
                          <a:latin typeface="Arial" panose="020B0604020202020204" pitchFamily="34" charset="0"/>
                        </a:rPr>
                        <a:t>Россия</a:t>
                      </a:r>
                    </a:p>
                  </a:txBody>
                  <a:tcPr marL="19050" marR="19050" marT="12700" marB="1270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dirty="0">
                          <a:effectLst/>
                          <a:latin typeface="Arial" panose="020B0604020202020204" pitchFamily="34" charset="0"/>
                        </a:rPr>
                        <a:t>Беларусь</a:t>
                      </a:r>
                    </a:p>
                  </a:txBody>
                  <a:tcPr marL="19050" marR="19050" marT="12700" marB="1270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9449753"/>
                  </a:ext>
                </a:extLst>
              </a:tr>
              <a:tr h="13335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1" dirty="0">
                          <a:effectLst/>
                          <a:latin typeface="Arial" panose="020B0604020202020204" pitchFamily="34" charset="0"/>
                        </a:rPr>
                        <a:t>Закон Об архитектурной, градостроительной и строительной деятельности в Республике Казахстан от 16 июля 2001 №242</a:t>
                      </a:r>
                    </a:p>
                  </a:txBody>
                  <a:tcPr marL="19050" marR="19050" marT="12700" marB="12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1" dirty="0">
                          <a:effectLst/>
                          <a:latin typeface="Arial" panose="020B0604020202020204" pitchFamily="34" charset="0"/>
                        </a:rPr>
                        <a:t>Федеральный Закон Об архитектурной </a:t>
                      </a:r>
                      <a:r>
                        <a:rPr lang="ru-RU" sz="1200" b="0" i="1" dirty="0" smtClean="0">
                          <a:effectLst/>
                          <a:latin typeface="Arial" panose="020B0604020202020204" pitchFamily="34" charset="0"/>
                        </a:rPr>
                        <a:t>деятельности </a:t>
                      </a:r>
                      <a:r>
                        <a:rPr lang="ru-RU" sz="1200" b="0" i="1" dirty="0">
                          <a:effectLst/>
                          <a:latin typeface="Arial" panose="020B0604020202020204" pitchFamily="34" charset="0"/>
                        </a:rPr>
                        <a:t>в Российской Федерации (с изм. на 19 июля 2011г.)</a:t>
                      </a:r>
                      <a:br>
                        <a:rPr lang="ru-RU" sz="1200" b="0" i="1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ru-RU" sz="1200" b="0" i="1" dirty="0">
                          <a:effectLst/>
                          <a:latin typeface="Arial" panose="020B0604020202020204" pitchFamily="34" charset="0"/>
                        </a:rPr>
                        <a:t>Градостроительный кодекс Российской Федерации (с изм. на 31 декабря 2017г.)</a:t>
                      </a:r>
                    </a:p>
                  </a:txBody>
                  <a:tcPr marL="19050" marR="19050" marT="12700" marB="12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1" dirty="0">
                          <a:effectLst/>
                          <a:latin typeface="Arial" panose="020B0604020202020204" pitchFamily="34" charset="0"/>
                        </a:rPr>
                        <a:t>Закон Об архитектурной, градостроительной и строительной деятельности в Республике Беларусь от 5 июля 2004 №300-3</a:t>
                      </a:r>
                    </a:p>
                  </a:txBody>
                  <a:tcPr marL="19050" marR="19050" marT="12700" marB="12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3037634"/>
                  </a:ext>
                </a:extLst>
              </a:tr>
              <a:tr h="13335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b="1" i="0" dirty="0" smtClean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деятельность</a:t>
                      </a:r>
                      <a:r>
                        <a:rPr lang="ru-RU" sz="1300" b="0" i="0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ru-RU" sz="1300" b="1" i="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по созданию объектов архитектуры</a:t>
                      </a:r>
                      <a:r>
                        <a:rPr lang="ru-RU" sz="1300" b="0" i="0" dirty="0" smtClean="0">
                          <a:effectLst/>
                          <a:latin typeface="+mj-lt"/>
                        </a:rPr>
                        <a:t>, включающая творческий процесс создания внешнего и внутреннего облика объекта, пространственной, композиционной, объемно-планировочной и функциональной организации, </a:t>
                      </a:r>
                      <a:r>
                        <a:rPr lang="ru-RU" sz="1300" b="1" i="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зафиксированной в архитектурной части проектной документации </a:t>
                      </a:r>
                      <a:r>
                        <a:rPr lang="ru-RU" sz="1300" b="0" i="0" dirty="0" smtClean="0">
                          <a:effectLst/>
                          <a:latin typeface="+mj-lt"/>
                        </a:rPr>
                        <a:t>для строительства (реконструкции, реставрации), ведение авторского надзора при реализации проекта;</a:t>
                      </a:r>
                      <a:endParaRPr lang="ru-RU" sz="1300" b="0" i="0" dirty="0">
                        <a:effectLst/>
                        <a:latin typeface="+mj-lt"/>
                      </a:endParaRPr>
                    </a:p>
                  </a:txBody>
                  <a:tcPr marL="19050" marR="19050" marT="12700" marB="12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b="0" i="0" dirty="0" smtClean="0">
                          <a:effectLst/>
                          <a:latin typeface="+mj-lt"/>
                        </a:rPr>
                        <a:t>профессиональная </a:t>
                      </a:r>
                      <a:r>
                        <a:rPr lang="ru-RU" sz="1300" b="1" i="0" dirty="0" smtClean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деятельность</a:t>
                      </a:r>
                      <a:r>
                        <a:rPr lang="ru-RU" sz="1300" b="0" i="0" dirty="0" smtClean="0">
                          <a:effectLst/>
                          <a:latin typeface="+mj-lt"/>
                        </a:rPr>
                        <a:t> граждан (архитекторов), имеющая целью создание архитектурного объекта и включающая в себя творческий процесс создания архитектурного проекта, </a:t>
                      </a:r>
                      <a:r>
                        <a:rPr lang="ru-RU" sz="1300" b="1" i="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координацию разработки всех разделов проектной документации для строительства </a:t>
                      </a:r>
                      <a:r>
                        <a:rPr lang="ru-RU" sz="1300" b="0" i="0" dirty="0" smtClean="0">
                          <a:effectLst/>
                          <a:latin typeface="+mj-lt"/>
                        </a:rPr>
                        <a:t>или для реконструкции (далее - документация для строительства), авторский надзор за строительством архитектурного объекта</a:t>
                      </a:r>
                      <a:r>
                        <a:rPr lang="ru-RU" sz="1300" b="1" i="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, а также деятельность юридических лиц по организации профессиональной деятельности архитекторов;</a:t>
                      </a:r>
                      <a:endParaRPr lang="ru-RU" sz="1300" b="1" i="0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19050" marR="19050" marT="12700" marB="12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b="1" i="0" u="none" strike="noStrike" cap="none" dirty="0" smtClean="0">
                          <a:solidFill>
                            <a:srgbClr val="0070C0"/>
                          </a:solidFill>
                          <a:effectLst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деятельность</a:t>
                      </a:r>
                      <a:r>
                        <a:rPr lang="ru-RU" sz="13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ru-RU" sz="1300" b="1" i="0" u="none" strike="noStrike" cap="none" dirty="0" smtClean="0">
                          <a:solidFill>
                            <a:srgbClr val="FF0000"/>
                          </a:solidFill>
                          <a:effectLst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по разработке проектной документации </a:t>
                      </a:r>
                      <a:r>
                        <a:rPr lang="ru-RU" sz="13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на возведение, реконструкцию, реставрацию, капитальный ремонт, благоустройство объекта строительства, снос, осуществлению авторского надзора за строительством;</a:t>
                      </a:r>
                      <a:endParaRPr lang="ru-RU" sz="1300" b="0" i="0" dirty="0">
                        <a:effectLst/>
                        <a:latin typeface="+mj-lt"/>
                      </a:endParaRPr>
                    </a:p>
                  </a:txBody>
                  <a:tcPr marL="19050" marR="19050" marT="12700" marB="12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90280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942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3"/>
          <a:srcRect b="87249"/>
          <a:stretch/>
        </p:blipFill>
        <p:spPr>
          <a:xfrm>
            <a:off x="0" y="-1177"/>
            <a:ext cx="9144000" cy="64887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523" y="985066"/>
            <a:ext cx="3875087" cy="390750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783" y="4100459"/>
            <a:ext cx="772618" cy="23564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6" t="23892" r="4887" b="39606"/>
          <a:stretch/>
        </p:blipFill>
        <p:spPr>
          <a:xfrm>
            <a:off x="7241399" y="4588864"/>
            <a:ext cx="1422145" cy="25127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7180402" y="3497332"/>
            <a:ext cx="1544141" cy="33855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1F67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SmartCity</a:t>
            </a:r>
            <a:endParaRPr lang="en-US" sz="1500" b="1" dirty="0">
              <a:solidFill>
                <a:srgbClr val="1F67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340" y="1646204"/>
            <a:ext cx="782266" cy="78226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54783" y="2562279"/>
            <a:ext cx="795380" cy="795380"/>
          </a:xfrm>
          <a:prstGeom prst="rect">
            <a:avLst/>
          </a:prstGeom>
        </p:spPr>
      </p:pic>
      <p:sp>
        <p:nvSpPr>
          <p:cNvPr id="18435" name="TextBox 4"/>
          <p:cNvSpPr txBox="1">
            <a:spLocks noChangeArrowheads="1"/>
          </p:cNvSpPr>
          <p:nvPr/>
        </p:nvSpPr>
        <p:spPr bwMode="auto">
          <a:xfrm>
            <a:off x="-4667" y="4618"/>
            <a:ext cx="89561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74320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ru-RU" altLang="ru-RU" sz="1600" b="1" dirty="0" smtClean="0">
                <a:solidFill>
                  <a:schemeClr val="bg1"/>
                </a:solidFill>
              </a:rPr>
              <a:t>Проблема 2 </a:t>
            </a:r>
            <a:r>
              <a:rPr lang="ru-RU" altLang="ru-RU" sz="1600" b="1" dirty="0">
                <a:solidFill>
                  <a:schemeClr val="bg1"/>
                </a:solidFill>
              </a:rPr>
              <a:t>– Отсутствие инструмента </a:t>
            </a:r>
            <a:r>
              <a:rPr lang="ru-RU" altLang="ru-RU" sz="1600" b="1" dirty="0" smtClean="0">
                <a:solidFill>
                  <a:schemeClr val="bg1"/>
                </a:solidFill>
              </a:rPr>
              <a:t>координации </a:t>
            </a:r>
            <a:r>
              <a:rPr lang="ru-RU" altLang="ru-RU" sz="1600" b="1" dirty="0">
                <a:solidFill>
                  <a:schemeClr val="bg1"/>
                </a:solidFill>
              </a:rPr>
              <a:t>контроля </a:t>
            </a:r>
            <a:r>
              <a:rPr lang="ru-RU" altLang="ru-RU" sz="1600" b="1" dirty="0" smtClean="0">
                <a:solidFill>
                  <a:schemeClr val="bg1"/>
                </a:solidFill>
              </a:rPr>
              <a:t>строительных проектов создаваемых за счет бюджетных средств</a:t>
            </a:r>
            <a:endParaRPr lang="ru-RU" altLang="ru-RU" sz="16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51503" y="1358009"/>
            <a:ext cx="2199759" cy="600164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Конкурс</a:t>
            </a:r>
          </a:p>
          <a:p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(интеграция с</a:t>
            </a:r>
            <a:r>
              <a:rPr lang="en-US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конкурсными </a:t>
            </a:r>
          </a:p>
          <a:p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площадками)</a:t>
            </a:r>
            <a:endParaRPr lang="en-US" sz="13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6788" y="1347464"/>
            <a:ext cx="2072773" cy="600164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r"/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Проектирование</a:t>
            </a:r>
          </a:p>
          <a:p>
            <a:pPr algn="r"/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(проектная </a:t>
            </a:r>
          </a:p>
          <a:p>
            <a:pPr algn="r"/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организация)</a:t>
            </a:r>
            <a:endParaRPr lang="en-US" sz="13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39530" y="2573961"/>
            <a:ext cx="1400922" cy="800219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r"/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Запуск проекта</a:t>
            </a:r>
          </a:p>
          <a:p>
            <a:pPr algn="r"/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(местный </a:t>
            </a:r>
          </a:p>
          <a:p>
            <a:pPr algn="r"/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исполнительный </a:t>
            </a:r>
          </a:p>
          <a:p>
            <a:pPr algn="r"/>
            <a:r>
              <a:rPr lang="ru-RU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о</a:t>
            </a: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рган)</a:t>
            </a:r>
            <a:endParaRPr lang="en-US" sz="13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91072" y="2594415"/>
            <a:ext cx="1320619" cy="400110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Строительство</a:t>
            </a:r>
          </a:p>
          <a:p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(подрядчики)</a:t>
            </a:r>
            <a:endParaRPr lang="en-US" sz="13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730170" y="4786028"/>
            <a:ext cx="2585060" cy="200055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kk-KZ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Ре</a:t>
            </a: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конструкция (подрядчики)</a:t>
            </a:r>
            <a:endParaRPr lang="en-US" sz="13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137275" y="3970896"/>
            <a:ext cx="1790452" cy="400110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Эксплуатация</a:t>
            </a:r>
          </a:p>
          <a:p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(балансодержатель)</a:t>
            </a:r>
            <a:endParaRPr lang="en-US" sz="13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311343" y="4141649"/>
            <a:ext cx="1058218" cy="200055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Ликвидация</a:t>
            </a:r>
            <a:endParaRPr lang="en-US" sz="13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004102" y="781509"/>
            <a:ext cx="1896738" cy="76944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Предполагается интеграция с другими информационными системами:</a:t>
            </a:r>
            <a:endParaRPr lang="en-US" sz="11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070764" y="2946959"/>
            <a:ext cx="1189996" cy="461665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ctr"/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и</a:t>
            </a:r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нтеллектуальная цифровая площадка</a:t>
            </a: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46606" y="656199"/>
            <a:ext cx="2403844" cy="400110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ctr"/>
            <a:r>
              <a:rPr lang="ru-RU" sz="13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Госэкспертиза</a:t>
            </a:r>
            <a:endParaRPr lang="ru-RU" sz="130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algn="ctr"/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(интеграция с порталом)</a:t>
            </a:r>
            <a:endParaRPr lang="en-US" sz="13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5062052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3"/>
          <a:srcRect b="87249"/>
          <a:stretch/>
        </p:blipFill>
        <p:spPr>
          <a:xfrm>
            <a:off x="0" y="-1177"/>
            <a:ext cx="9144000" cy="648877"/>
          </a:xfrm>
          <a:prstGeom prst="rect">
            <a:avLst/>
          </a:prstGeom>
        </p:spPr>
      </p:pic>
      <p:sp>
        <p:nvSpPr>
          <p:cNvPr id="3" name="TextBox 2"/>
          <p:cNvSpPr txBox="1">
            <a:spLocks/>
          </p:cNvSpPr>
          <p:nvPr/>
        </p:nvSpPr>
        <p:spPr>
          <a:xfrm>
            <a:off x="2856354" y="4790178"/>
            <a:ext cx="51440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CORENET - </a:t>
            </a:r>
            <a:r>
              <a:rPr lang="ru-RU" sz="15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разрешительные процедуры</a:t>
            </a:r>
            <a:endParaRPr lang="en-US" sz="15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Прямоугольник 10"/>
          <p:cNvSpPr>
            <a:spLocks/>
          </p:cNvSpPr>
          <p:nvPr/>
        </p:nvSpPr>
        <p:spPr>
          <a:xfrm>
            <a:off x="274189" y="3663707"/>
            <a:ext cx="8679590" cy="113313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Прямоугольник 12"/>
          <p:cNvSpPr>
            <a:spLocks/>
          </p:cNvSpPr>
          <p:nvPr/>
        </p:nvSpPr>
        <p:spPr>
          <a:xfrm>
            <a:off x="274188" y="3658864"/>
            <a:ext cx="261298" cy="11379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Прямоугольник 13"/>
          <p:cNvSpPr>
            <a:spLocks/>
          </p:cNvSpPr>
          <p:nvPr/>
        </p:nvSpPr>
        <p:spPr>
          <a:xfrm>
            <a:off x="527051" y="3663708"/>
            <a:ext cx="352775" cy="112829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Прямоугольник 14"/>
          <p:cNvSpPr>
            <a:spLocks/>
          </p:cNvSpPr>
          <p:nvPr/>
        </p:nvSpPr>
        <p:spPr>
          <a:xfrm>
            <a:off x="884835" y="3663707"/>
            <a:ext cx="261094" cy="113312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Прямоугольник 15"/>
          <p:cNvSpPr>
            <a:spLocks/>
          </p:cNvSpPr>
          <p:nvPr/>
        </p:nvSpPr>
        <p:spPr>
          <a:xfrm>
            <a:off x="1151005" y="3664765"/>
            <a:ext cx="409436" cy="113207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Прямоугольник 16"/>
          <p:cNvSpPr>
            <a:spLocks/>
          </p:cNvSpPr>
          <p:nvPr/>
        </p:nvSpPr>
        <p:spPr>
          <a:xfrm>
            <a:off x="3783579" y="3654898"/>
            <a:ext cx="1708885" cy="114193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ePlanCheck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>
            <a:spLocks/>
          </p:cNvSpPr>
          <p:nvPr/>
        </p:nvSpPr>
        <p:spPr>
          <a:xfrm>
            <a:off x="7061317" y="3658864"/>
            <a:ext cx="141572" cy="1137971"/>
          </a:xfrm>
          <a:prstGeom prst="rect">
            <a:avLst/>
          </a:prstGeom>
          <a:solidFill>
            <a:srgbClr val="31859C"/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Прямоугольник 18"/>
          <p:cNvSpPr>
            <a:spLocks/>
          </p:cNvSpPr>
          <p:nvPr/>
        </p:nvSpPr>
        <p:spPr>
          <a:xfrm>
            <a:off x="1564275" y="3663707"/>
            <a:ext cx="446208" cy="1133127"/>
          </a:xfrm>
          <a:prstGeom prst="rect">
            <a:avLst/>
          </a:prstGeom>
          <a:solidFill>
            <a:srgbClr val="FF671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0" name="TextBox 19"/>
          <p:cNvSpPr txBox="1">
            <a:spLocks/>
          </p:cNvSpPr>
          <p:nvPr/>
        </p:nvSpPr>
        <p:spPr>
          <a:xfrm>
            <a:off x="3799829" y="3383292"/>
            <a:ext cx="1692635" cy="292388"/>
          </a:xfrm>
          <a:prstGeom prst="rect">
            <a:avLst/>
          </a:prstGeom>
          <a:noFill/>
          <a:ln w="19050">
            <a:solidFill>
              <a:srgbClr val="1F677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300" dirty="0"/>
              <a:t>АС </a:t>
            </a:r>
            <a:r>
              <a:rPr lang="ru-RU" sz="1300" dirty="0" err="1"/>
              <a:t>Госэкспертиза</a:t>
            </a:r>
            <a:endParaRPr lang="en-US" sz="1300" dirty="0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5492463" y="1323235"/>
            <a:ext cx="0" cy="281076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>
            <a:off x="3783579" y="1323235"/>
            <a:ext cx="1590" cy="281076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>
            <a:spLocks/>
          </p:cNvSpPr>
          <p:nvPr/>
        </p:nvSpPr>
        <p:spPr>
          <a:xfrm>
            <a:off x="274187" y="3396765"/>
            <a:ext cx="1736179" cy="292388"/>
          </a:xfrm>
          <a:prstGeom prst="rect">
            <a:avLst/>
          </a:prstGeom>
          <a:noFill/>
          <a:ln w="19050">
            <a:solidFill>
              <a:srgbClr val="1F677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300" dirty="0"/>
              <a:t>ЕИС ГГК</a:t>
            </a:r>
            <a:endParaRPr lang="en-US" sz="1300" dirty="0"/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2019115" y="1269680"/>
            <a:ext cx="0" cy="352715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7188579" y="1316738"/>
            <a:ext cx="0" cy="274051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>
            <a:spLocks/>
          </p:cNvSpPr>
          <p:nvPr/>
        </p:nvSpPr>
        <p:spPr>
          <a:xfrm rot="5400000">
            <a:off x="1368155" y="4086049"/>
            <a:ext cx="866315" cy="25391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kk-KZ" sz="1050" b="1" dirty="0">
                <a:solidFill>
                  <a:schemeClr val="bg1"/>
                </a:solidFill>
              </a:rPr>
              <a:t>АПЗ</a:t>
            </a:r>
            <a:endParaRPr lang="en-US" sz="1050" b="1" dirty="0">
              <a:solidFill>
                <a:schemeClr val="bg1"/>
              </a:solidFill>
            </a:endParaRPr>
          </a:p>
        </p:txBody>
      </p:sp>
      <p:sp>
        <p:nvSpPr>
          <p:cNvPr id="44" name="TextBox 43"/>
          <p:cNvSpPr txBox="1">
            <a:spLocks/>
          </p:cNvSpPr>
          <p:nvPr/>
        </p:nvSpPr>
        <p:spPr>
          <a:xfrm rot="5400000">
            <a:off x="905052" y="4098318"/>
            <a:ext cx="866315" cy="25391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kk-KZ" sz="1050" b="1" dirty="0">
                <a:solidFill>
                  <a:schemeClr val="bg1"/>
                </a:solidFill>
              </a:rPr>
              <a:t>ПДП</a:t>
            </a:r>
            <a:endParaRPr lang="en-US" sz="1050" b="1" dirty="0">
              <a:solidFill>
                <a:schemeClr val="bg1"/>
              </a:solidFill>
            </a:endParaRPr>
          </a:p>
        </p:txBody>
      </p:sp>
      <p:sp>
        <p:nvSpPr>
          <p:cNvPr id="45" name="TextBox 44"/>
          <p:cNvSpPr txBox="1">
            <a:spLocks/>
          </p:cNvSpPr>
          <p:nvPr/>
        </p:nvSpPr>
        <p:spPr>
          <a:xfrm rot="5400000">
            <a:off x="492526" y="4055546"/>
            <a:ext cx="1066542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kk-KZ" sz="900" b="1" dirty="0">
                <a:solidFill>
                  <a:schemeClr val="bg1"/>
                </a:solidFill>
              </a:rPr>
              <a:t>ОБРЕМЕНЕНИЕ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46" name="TextBox 45"/>
          <p:cNvSpPr txBox="1">
            <a:spLocks/>
          </p:cNvSpPr>
          <p:nvPr/>
        </p:nvSpPr>
        <p:spPr>
          <a:xfrm rot="5400000">
            <a:off x="206524" y="4075325"/>
            <a:ext cx="1001616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kk-KZ" sz="900" b="1" dirty="0">
                <a:solidFill>
                  <a:schemeClr val="bg1"/>
                </a:solidFill>
              </a:rPr>
              <a:t>ТЕХ. УСЛОВИЯ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48" name="TextBox 47"/>
          <p:cNvSpPr txBox="1">
            <a:spLocks/>
          </p:cNvSpPr>
          <p:nvPr/>
        </p:nvSpPr>
        <p:spPr>
          <a:xfrm rot="5400000">
            <a:off x="6245682" y="4041879"/>
            <a:ext cx="1238252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kk-KZ" sz="900" b="1" dirty="0">
                <a:solidFill>
                  <a:srgbClr val="31859C"/>
                </a:solidFill>
              </a:rPr>
              <a:t>ВВОД В ЭКСПЛУАТАЦИЮ</a:t>
            </a:r>
            <a:endParaRPr lang="en-US" sz="1000" b="1" dirty="0">
              <a:solidFill>
                <a:srgbClr val="31859C"/>
              </a:solidFill>
            </a:endParaRPr>
          </a:p>
        </p:txBody>
      </p:sp>
      <p:sp>
        <p:nvSpPr>
          <p:cNvPr id="10" name="Прямоугольник 9"/>
          <p:cNvSpPr>
            <a:spLocks/>
          </p:cNvSpPr>
          <p:nvPr/>
        </p:nvSpPr>
        <p:spPr>
          <a:xfrm>
            <a:off x="2006324" y="941024"/>
            <a:ext cx="5178213" cy="454766"/>
          </a:xfrm>
          <a:prstGeom prst="rect">
            <a:avLst/>
          </a:prstGeom>
          <a:solidFill>
            <a:srgbClr val="5FC1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ГБИМ - Среда 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общих данных (для гос. объектов)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>
            <a:spLocks/>
          </p:cNvSpPr>
          <p:nvPr/>
        </p:nvSpPr>
        <p:spPr>
          <a:xfrm>
            <a:off x="270147" y="941024"/>
            <a:ext cx="8679589" cy="454766"/>
          </a:xfrm>
          <a:prstGeom prst="rect">
            <a:avLst/>
          </a:prstGeom>
          <a:noFill/>
          <a:ln w="28575">
            <a:solidFill>
              <a:srgbClr val="5FC1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9" name="TextBox 48"/>
          <p:cNvSpPr txBox="1">
            <a:spLocks/>
          </p:cNvSpPr>
          <p:nvPr/>
        </p:nvSpPr>
        <p:spPr>
          <a:xfrm rot="5400000">
            <a:off x="-104903" y="4090713"/>
            <a:ext cx="1026980" cy="338554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kk-KZ" sz="800" b="1" dirty="0">
                <a:solidFill>
                  <a:schemeClr val="bg1"/>
                </a:solidFill>
              </a:rPr>
              <a:t>ПРАВО НА ЗЕМ.УЧАСТОК</a:t>
            </a:r>
            <a:endParaRPr lang="en-US" sz="800" b="1" dirty="0">
              <a:solidFill>
                <a:schemeClr val="bg1"/>
              </a:solidFill>
            </a:endParaRPr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188" y="1921834"/>
            <a:ext cx="1657930" cy="1309446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3840" y="1737303"/>
            <a:ext cx="1560756" cy="1503355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64428" y="1999747"/>
            <a:ext cx="1563952" cy="1240910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 rotWithShape="1">
          <a:blip r:embed="rId7"/>
          <a:srcRect l="1457" r="1915"/>
          <a:stretch/>
        </p:blipFill>
        <p:spPr>
          <a:xfrm>
            <a:off x="5564515" y="1464750"/>
            <a:ext cx="1557696" cy="1775380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76357" y="1613944"/>
            <a:ext cx="1627680" cy="1626186"/>
          </a:xfrm>
          <a:prstGeom prst="rect">
            <a:avLst/>
          </a:prstGeom>
        </p:spPr>
      </p:pic>
      <p:cxnSp>
        <p:nvCxnSpPr>
          <p:cNvPr id="4" name="Прямая со стрелкой 3"/>
          <p:cNvCxnSpPr/>
          <p:nvPr/>
        </p:nvCxnSpPr>
        <p:spPr>
          <a:xfrm flipV="1">
            <a:off x="2025678" y="1448462"/>
            <a:ext cx="0" cy="1843677"/>
          </a:xfrm>
          <a:prstGeom prst="straightConnector1">
            <a:avLst/>
          </a:prstGeom>
          <a:ln w="25400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V="1">
            <a:off x="5493761" y="1457989"/>
            <a:ext cx="0" cy="1834151"/>
          </a:xfrm>
          <a:prstGeom prst="straightConnector1">
            <a:avLst/>
          </a:prstGeom>
          <a:ln w="25400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3789260" y="1457987"/>
            <a:ext cx="0" cy="1834152"/>
          </a:xfrm>
          <a:prstGeom prst="straightConnector1">
            <a:avLst/>
          </a:prstGeom>
          <a:ln w="25400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7186301" y="1457987"/>
            <a:ext cx="0" cy="1834152"/>
          </a:xfrm>
          <a:prstGeom prst="straightConnector1">
            <a:avLst/>
          </a:prstGeom>
          <a:ln w="25400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>
            <a:spLocks/>
          </p:cNvSpPr>
          <p:nvPr/>
        </p:nvSpPr>
        <p:spPr>
          <a:xfrm>
            <a:off x="0" y="73451"/>
            <a:ext cx="9144000" cy="49961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590" tIns="411480" rIns="57590" bIns="685800"/>
          <a:lstStyle/>
          <a:p>
            <a:pPr algn="ctr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Платформа управления информацией на этапах жизненного цикла здания</a:t>
            </a:r>
          </a:p>
        </p:txBody>
      </p:sp>
      <p:sp>
        <p:nvSpPr>
          <p:cNvPr id="51" name="TextBox 50"/>
          <p:cNvSpPr txBox="1">
            <a:spLocks/>
          </p:cNvSpPr>
          <p:nvPr/>
        </p:nvSpPr>
        <p:spPr>
          <a:xfrm>
            <a:off x="8829125" y="4877137"/>
            <a:ext cx="3321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24396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3"/>
          <a:srcRect b="87249"/>
          <a:stretch/>
        </p:blipFill>
        <p:spPr>
          <a:xfrm>
            <a:off x="0" y="-1177"/>
            <a:ext cx="9144000" cy="648877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6155071" y="881870"/>
            <a:ext cx="2843194" cy="4062651"/>
          </a:xfrm>
          <a:prstGeom prst="rect">
            <a:avLst/>
          </a:prstGeom>
          <a:solidFill>
            <a:srgbClr val="4BACC6"/>
          </a:solidFill>
        </p:spPr>
        <p:txBody>
          <a:bodyPr wrap="square" lIns="182880" tIns="182880" bIns="2926080" rtlCol="0">
            <a:spAutoFit/>
          </a:bodyPr>
          <a:lstStyle/>
          <a:p>
            <a:r>
              <a:rPr lang="ru-RU" sz="1500" dirty="0" smtClean="0">
                <a:solidFill>
                  <a:schemeClr val="bg1"/>
                </a:solidFill>
              </a:rPr>
              <a:t>Ожидаемые преимущества:</a:t>
            </a:r>
          </a:p>
          <a:p>
            <a:endParaRPr lang="ru-RU" sz="1500" dirty="0">
              <a:solidFill>
                <a:schemeClr val="bg1"/>
              </a:solidFill>
            </a:endParaRPr>
          </a:p>
          <a:p>
            <a:endParaRPr lang="ru-RU" sz="1500" dirty="0" smtClean="0">
              <a:solidFill>
                <a:schemeClr val="bg1"/>
              </a:solidFill>
            </a:endParaRPr>
          </a:p>
          <a:p>
            <a:endParaRPr lang="ru-RU" sz="1500" dirty="0">
              <a:solidFill>
                <a:schemeClr val="bg1"/>
              </a:solidFill>
            </a:endParaRPr>
          </a:p>
        </p:txBody>
      </p:sp>
      <p:sp>
        <p:nvSpPr>
          <p:cNvPr id="41" name="TextBox 17"/>
          <p:cNvSpPr txBox="1">
            <a:spLocks noChangeArrowheads="1"/>
          </p:cNvSpPr>
          <p:nvPr/>
        </p:nvSpPr>
        <p:spPr bwMode="auto">
          <a:xfrm>
            <a:off x="130629" y="27084"/>
            <a:ext cx="862836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7432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ru-RU" altLang="ru-RU" sz="1600" b="1" dirty="0" smtClean="0">
                <a:solidFill>
                  <a:schemeClr val="bg1"/>
                </a:solidFill>
                <a:latin typeface="Arial" pitchFamily="34" charset="0"/>
              </a:rPr>
              <a:t>ГБИМ – Государственный банк информационных моделей - </a:t>
            </a:r>
            <a:r>
              <a:rPr lang="ru-RU" altLang="ru-RU" sz="1600" b="1" dirty="0">
                <a:solidFill>
                  <a:schemeClr val="bg1"/>
                </a:solidFill>
                <a:latin typeface="Arial" pitchFamily="34" charset="0"/>
              </a:rPr>
              <a:t>ключевая цель на пути внедрения </a:t>
            </a:r>
            <a:r>
              <a:rPr lang="ru-RU" altLang="ru-RU" sz="1600" b="1" dirty="0" smtClean="0">
                <a:solidFill>
                  <a:schemeClr val="bg1"/>
                </a:solidFill>
                <a:latin typeface="Arial" pitchFamily="34" charset="0"/>
              </a:rPr>
              <a:t>ТИМСО</a:t>
            </a:r>
            <a:endParaRPr lang="ru-RU" altLang="ru-RU" sz="16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95645" y="1247655"/>
            <a:ext cx="41393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Разработка базового функционала интеллектуальной ЦП ГБИМ </a:t>
            </a:r>
            <a:endParaRPr lang="ru-RU" sz="20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13669" y="3673425"/>
            <a:ext cx="5808708" cy="42692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tlCol="0" anchor="ctr"/>
          <a:lstStyle/>
          <a:p>
            <a:r>
              <a:rPr lang="ru-RU" sz="1050" dirty="0">
                <a:solidFill>
                  <a:srgbClr val="1C67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и поддержка сводной </a:t>
            </a:r>
            <a:r>
              <a:rPr lang="ru-RU" sz="1050" dirty="0" smtClean="0">
                <a:solidFill>
                  <a:srgbClr val="1C67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модели строительного объекта </a:t>
            </a:r>
            <a:endParaRPr lang="ru-RU" sz="1050" dirty="0">
              <a:solidFill>
                <a:srgbClr val="1C677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050" dirty="0">
                <a:solidFill>
                  <a:srgbClr val="1C67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(выявление ошибок, предоставление актуальной информации) </a:t>
            </a:r>
            <a:endParaRPr lang="ru-RU" sz="1050" dirty="0" smtClean="0">
              <a:solidFill>
                <a:srgbClr val="1C677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04086" y="4134247"/>
            <a:ext cx="5818290" cy="3708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tlCol="0" anchor="ctr"/>
          <a:lstStyle/>
          <a:p>
            <a:r>
              <a:rPr lang="ru-RU" sz="1050" dirty="0">
                <a:solidFill>
                  <a:srgbClr val="1C67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Эффективные </a:t>
            </a:r>
            <a:r>
              <a:rPr lang="ru-RU" sz="1050" dirty="0" smtClean="0">
                <a:solidFill>
                  <a:srgbClr val="1C67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эксплуатационные показатели </a:t>
            </a:r>
            <a:r>
              <a:rPr lang="ru-RU" sz="1050" dirty="0">
                <a:solidFill>
                  <a:srgbClr val="1C67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счет комплексного </a:t>
            </a:r>
            <a:r>
              <a:rPr lang="ru-RU" sz="1050" dirty="0" smtClean="0">
                <a:solidFill>
                  <a:srgbClr val="1C67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моделирования </a:t>
            </a:r>
            <a:r>
              <a:rPr lang="ru-RU" sz="1050" dirty="0">
                <a:solidFill>
                  <a:srgbClr val="1C67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проекте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188417" y="4539009"/>
            <a:ext cx="5833959" cy="397099"/>
          </a:xfrm>
          <a:prstGeom prst="rect">
            <a:avLst/>
          </a:prstGeom>
          <a:solidFill>
            <a:srgbClr val="0C93C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tlCol="0" anchor="ctr"/>
          <a:lstStyle/>
          <a:p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Запуск 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ИЦП ГБИМ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промышленную 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эксплуатацию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2021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207747" y="2788263"/>
            <a:ext cx="5814629" cy="410254"/>
            <a:chOff x="236921" y="2335561"/>
            <a:chExt cx="5814629" cy="410254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236921" y="2335561"/>
              <a:ext cx="5814629" cy="40984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0" rtlCol="0" anchor="ctr"/>
            <a:lstStyle/>
            <a:p>
              <a:r>
                <a:rPr lang="ru-RU" sz="1050" dirty="0">
                  <a:solidFill>
                    <a:srgbClr val="1C677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Создание единой цифровой среды по созданию </a:t>
              </a:r>
              <a:r>
                <a:rPr lang="ru-RU" sz="1050" dirty="0" smtClean="0">
                  <a:solidFill>
                    <a:srgbClr val="1C677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гос. строительных активов</a:t>
              </a:r>
              <a:endParaRPr lang="ru-RU" sz="1050" dirty="0">
                <a:solidFill>
                  <a:srgbClr val="1C677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0" name="Picture 2" descr="https://cdn0.iconfinder.com/data/icons/kameleon-free-pack-rounded/110/Database-Cloud-256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843" y="2341297"/>
              <a:ext cx="404521" cy="4045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Группа 5"/>
          <p:cNvGrpSpPr/>
          <p:nvPr/>
        </p:nvGrpSpPr>
        <p:grpSpPr>
          <a:xfrm>
            <a:off x="207747" y="3229444"/>
            <a:ext cx="5814629" cy="410082"/>
            <a:chOff x="236918" y="2706320"/>
            <a:chExt cx="5814629" cy="410082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236918" y="2709207"/>
              <a:ext cx="5814629" cy="40719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0" rtlCol="0" anchor="ctr"/>
            <a:lstStyle/>
            <a:p>
              <a:r>
                <a:rPr lang="ru-RU" sz="1050" dirty="0">
                  <a:solidFill>
                    <a:srgbClr val="1C677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Доступ заинтересованных сторон </a:t>
              </a:r>
              <a:r>
                <a:rPr lang="ru-RU" sz="1050" dirty="0" smtClean="0">
                  <a:solidFill>
                    <a:srgbClr val="1C677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 </a:t>
              </a:r>
              <a:r>
                <a:rPr lang="ru-RU" sz="1050" dirty="0">
                  <a:solidFill>
                    <a:srgbClr val="1C677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необходимой </a:t>
              </a:r>
              <a:r>
                <a:rPr lang="ru-RU" sz="1050" dirty="0" smtClean="0">
                  <a:solidFill>
                    <a:srgbClr val="1C677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информации </a:t>
              </a:r>
              <a:r>
                <a:rPr lang="ru-RU" sz="1050" dirty="0">
                  <a:solidFill>
                    <a:srgbClr val="1C677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</a:t>
              </a:r>
              <a:r>
                <a:rPr lang="ru-RU" sz="1050" dirty="0" smtClean="0">
                  <a:solidFill>
                    <a:srgbClr val="1C677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онлайн-режиме</a:t>
              </a:r>
              <a:endParaRPr lang="ru-RU" sz="1050" dirty="0">
                <a:solidFill>
                  <a:srgbClr val="1C677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9601" y="2706320"/>
              <a:ext cx="401838" cy="404813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</p:pic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7835" y="3669539"/>
            <a:ext cx="428600" cy="43177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9900" y="4116330"/>
            <a:ext cx="422897" cy="427948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6134518" y="2294971"/>
            <a:ext cx="2843194" cy="10156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1080000" rtlCol="0">
            <a:spAutoFit/>
          </a:bodyPr>
          <a:lstStyle/>
          <a:p>
            <a:r>
              <a:rPr lang="ru-RU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Позволяет оптимизировать эксплуатационные</a:t>
            </a:r>
            <a:r>
              <a:rPr lang="en-US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затраты</a:t>
            </a:r>
            <a:endParaRPr lang="ru-RU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285332" y="2508841"/>
            <a:ext cx="9178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10%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152811" y="3407206"/>
            <a:ext cx="2815412" cy="138499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1080000" rtlCol="0">
            <a:spAutoFit/>
          </a:bodyPr>
          <a:lstStyle>
            <a:defPPr>
              <a:defRPr lang="ru-RU"/>
            </a:defPPr>
            <a:lvl1pPr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400" dirty="0"/>
              <a:t>Контроль за документацией приводит к порядку соблюдения норм безопасности и снижению </a:t>
            </a:r>
            <a:r>
              <a:rPr lang="ru-RU" sz="1400" dirty="0" smtClean="0"/>
              <a:t>рисков</a:t>
            </a:r>
          </a:p>
        </p:txBody>
      </p:sp>
      <p:pic>
        <p:nvPicPr>
          <p:cNvPr id="44" name="Picture 2" descr="https://vemeo.com/i/0/high-security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702" y="3739817"/>
            <a:ext cx="602268" cy="662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6143554" y="1395571"/>
            <a:ext cx="2843194" cy="7848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1080000" rtlCol="0">
            <a:spAutoFit/>
          </a:bodyPr>
          <a:lstStyle/>
          <a:p>
            <a:r>
              <a:rPr lang="ru-RU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Сокращение сроков проектирования</a:t>
            </a:r>
            <a:endParaRPr lang="ru-RU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74211" y="1491555"/>
            <a:ext cx="622783" cy="62739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6354" y="914055"/>
            <a:ext cx="1746340" cy="1727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46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3"/>
          <a:srcRect b="87249"/>
          <a:stretch/>
        </p:blipFill>
        <p:spPr>
          <a:xfrm>
            <a:off x="0" y="-1177"/>
            <a:ext cx="9144000" cy="648877"/>
          </a:xfrm>
          <a:prstGeom prst="rect">
            <a:avLst/>
          </a:prstGeom>
        </p:spPr>
      </p:pic>
      <p:sp>
        <p:nvSpPr>
          <p:cNvPr id="23" name="Прямоугольник 22"/>
          <p:cNvSpPr>
            <a:spLocks/>
          </p:cNvSpPr>
          <p:nvPr/>
        </p:nvSpPr>
        <p:spPr>
          <a:xfrm>
            <a:off x="157101" y="761877"/>
            <a:ext cx="5102695" cy="4126251"/>
          </a:xfrm>
          <a:prstGeom prst="rect">
            <a:avLst/>
          </a:prstGeom>
          <a:solidFill>
            <a:srgbClr val="0085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uFillTx/>
            </a:endParaRPr>
          </a:p>
        </p:txBody>
      </p:sp>
      <p:sp>
        <p:nvSpPr>
          <p:cNvPr id="5" name="Shape 31"/>
          <p:cNvSpPr txBox="1">
            <a:spLocks noGrp="1"/>
          </p:cNvSpPr>
          <p:nvPr>
            <p:ph type="title"/>
          </p:nvPr>
        </p:nvSpPr>
        <p:spPr>
          <a:xfrm>
            <a:off x="460375" y="49404"/>
            <a:ext cx="3965628" cy="508439"/>
          </a:xfrm>
          <a:prstGeom prst="rect">
            <a:avLst/>
          </a:prstGeom>
          <a:noFill/>
        </p:spPr>
        <p:txBody>
          <a:bodyPr vert="horz" lIns="72000" tIns="72000" rIns="72000" bIns="72000" rtlCol="0" anchor="ctr" anchorCtr="0">
            <a:noAutofit/>
          </a:bodyPr>
          <a:lstStyle/>
          <a:p>
            <a:pPr algn="l">
              <a:spcBef>
                <a:spcPts val="0"/>
              </a:spcBef>
              <a:spcAft>
                <a:spcPts val="3600"/>
              </a:spcAft>
            </a:pPr>
            <a:r>
              <a:rPr lang="ru" sz="2000" b="1" dirty="0" smtClean="0">
                <a:solidFill>
                  <a:schemeClr val="bg1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АО </a:t>
            </a:r>
            <a:r>
              <a:rPr lang="ru" sz="2000" b="1" dirty="0">
                <a:solidFill>
                  <a:schemeClr val="bg1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«КазНИИСА</a:t>
            </a:r>
            <a:r>
              <a:rPr lang="ru" sz="2000" b="1" dirty="0" smtClean="0">
                <a:solidFill>
                  <a:schemeClr val="bg1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» 87 лет</a:t>
            </a:r>
            <a:endParaRPr lang="ru" sz="2000" b="1" dirty="0">
              <a:solidFill>
                <a:schemeClr val="bg1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54" name="AutoShape 2" descr="Картинки по запросу герб алмат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uFillTx/>
            </a:endParaRPr>
          </a:p>
        </p:txBody>
      </p:sp>
      <p:pic>
        <p:nvPicPr>
          <p:cNvPr id="49158" name="Picture 6" descr="http://www.fenykc.com/images/png/uk-fenykc-com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60357" y="2367576"/>
            <a:ext cx="824086" cy="1128884"/>
          </a:xfrm>
          <a:prstGeom prst="rect">
            <a:avLst/>
          </a:prstGeom>
          <a:noFill/>
        </p:spPr>
      </p:pic>
      <p:pic>
        <p:nvPicPr>
          <p:cNvPr id="49160" name="Picture 8" descr="http://taraz.zhambyl.kz/img/site_name_new_rus.gif"/>
          <p:cNvPicPr>
            <a:picLocks noChangeAspect="1" noChangeArrowheads="1"/>
          </p:cNvPicPr>
          <p:nvPr/>
        </p:nvPicPr>
        <p:blipFill>
          <a:blip r:embed="rId5"/>
          <a:srcRect l="11621" t="22495" r="70718" b="22313"/>
          <a:stretch>
            <a:fillRect/>
          </a:stretch>
        </p:blipFill>
        <p:spPr bwMode="auto">
          <a:xfrm>
            <a:off x="4187729" y="2334669"/>
            <a:ext cx="814603" cy="1068505"/>
          </a:xfrm>
          <a:prstGeom prst="rect">
            <a:avLst/>
          </a:prstGeom>
          <a:noFill/>
        </p:spPr>
      </p:pic>
      <p:pic>
        <p:nvPicPr>
          <p:cNvPr id="49162" name="Picture 10" descr="http://www.info-tses.kz/upload/%D0%B3%D0%B5%D1%80%D0%B1%20%D0%90%D1%81%D1%82%D0%B0%D0%BD%D1%8B%202008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24553" y="2367576"/>
            <a:ext cx="1035598" cy="1035598"/>
          </a:xfrm>
          <a:prstGeom prst="rect">
            <a:avLst/>
          </a:prstGeom>
          <a:noFill/>
        </p:spPr>
      </p:pic>
      <p:sp>
        <p:nvSpPr>
          <p:cNvPr id="2" name="TextBox 1"/>
          <p:cNvSpPr txBox="1">
            <a:spLocks/>
          </p:cNvSpPr>
          <p:nvPr/>
        </p:nvSpPr>
        <p:spPr>
          <a:xfrm>
            <a:off x="307975" y="989564"/>
            <a:ext cx="4608261" cy="862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FFFF"/>
                </a:solidFill>
                <a:uFillTx/>
              </a:rPr>
              <a:t>Основной офис: в г. Алматы </a:t>
            </a:r>
          </a:p>
          <a:p>
            <a:r>
              <a:rPr lang="ru-RU" sz="1600" b="1" dirty="0" smtClean="0">
                <a:solidFill>
                  <a:srgbClr val="FFFFFF"/>
                </a:solidFill>
                <a:uFillTx/>
              </a:rPr>
              <a:t>3 филиала: </a:t>
            </a:r>
            <a:r>
              <a:rPr lang="ru-RU" sz="1600" dirty="0" smtClean="0">
                <a:solidFill>
                  <a:srgbClr val="FFFFFF"/>
                </a:solidFill>
                <a:uFillTx/>
              </a:rPr>
              <a:t>г. Астана, г. Усть-Каменогорск и г. </a:t>
            </a:r>
            <a:r>
              <a:rPr lang="ru-RU" sz="1600" dirty="0" err="1" smtClean="0">
                <a:solidFill>
                  <a:srgbClr val="FFFFFF"/>
                </a:solidFill>
                <a:uFillTx/>
              </a:rPr>
              <a:t>Тараз</a:t>
            </a:r>
            <a:r>
              <a:rPr lang="ru-RU" sz="1600" dirty="0" smtClean="0">
                <a:solidFill>
                  <a:srgbClr val="FFFFFF"/>
                </a:solidFill>
                <a:uFillTx/>
              </a:rPr>
              <a:t>.</a:t>
            </a:r>
            <a:endParaRPr lang="ru-RU" sz="1600" dirty="0">
              <a:solidFill>
                <a:srgbClr val="FFFFFF"/>
              </a:solidFill>
              <a:uFillTx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7975" y="2160906"/>
            <a:ext cx="1460559" cy="1416030"/>
          </a:xfrm>
          <a:prstGeom prst="rect">
            <a:avLst/>
          </a:prstGeom>
        </p:spPr>
      </p:pic>
      <p:sp>
        <p:nvSpPr>
          <p:cNvPr id="13" name="Shape 31"/>
          <p:cNvSpPr txBox="1">
            <a:spLocks/>
          </p:cNvSpPr>
          <p:nvPr/>
        </p:nvSpPr>
        <p:spPr>
          <a:xfrm>
            <a:off x="5603360" y="761877"/>
            <a:ext cx="3348910" cy="601118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lIns="36000" tIns="36000" rIns="36000" bIns="36000" rtlCol="0" anchor="ctr">
            <a:norm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uFillTx/>
              </a:defRPr>
            </a:defPPr>
            <a:lvl1pPr algn="ctr" defTabSz="914300" rtl="0" eaLnBrk="1" latinLnBrk="0" hangingPunct="1">
              <a:spcBef>
                <a:spcPct val="0"/>
              </a:spcBef>
              <a:buNone/>
              <a:defRPr sz="4400" b="0" i="0" u="none" kern="1200">
                <a:solidFill>
                  <a:schemeClr val="lt1"/>
                </a:solidFill>
                <a:uFillTx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uFillTx/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uFillTx/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uFillTx/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uFillTx/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uFillTx/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uFillTx/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uFillTx/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r>
              <a:rPr lang="ru" sz="1600" b="1" dirty="0">
                <a:solidFill>
                  <a:srgbClr val="FFFFFF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Центр по разработке нормативов</a:t>
            </a:r>
          </a:p>
        </p:txBody>
      </p:sp>
      <p:sp>
        <p:nvSpPr>
          <p:cNvPr id="15" name="Shape 31"/>
          <p:cNvSpPr txBox="1">
            <a:spLocks/>
          </p:cNvSpPr>
          <p:nvPr/>
        </p:nvSpPr>
        <p:spPr>
          <a:xfrm>
            <a:off x="5603358" y="3612021"/>
            <a:ext cx="3348912" cy="601118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lIns="36000" tIns="36000" rIns="36000" bIns="36000" rtlCol="0" anchor="ctr">
            <a:normAutofit fontScale="850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uFillTx/>
              </a:defRPr>
            </a:defPPr>
            <a:lvl1pPr algn="ctr" defTabSz="914300" eaLnBrk="1" latinLnBrk="0" hangingPunct="1">
              <a:spcBef>
                <a:spcPct val="0"/>
              </a:spcBef>
              <a:defRPr sz="1600" b="1" kern="1200">
                <a:solidFill>
                  <a:srgbClr val="FFFFFF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" dirty="0">
                <a:uFillTx/>
              </a:rPr>
              <a:t>Центр типового и индивидуального проектирования</a:t>
            </a:r>
          </a:p>
        </p:txBody>
      </p:sp>
      <p:sp>
        <p:nvSpPr>
          <p:cNvPr id="16" name="Shape 31"/>
          <p:cNvSpPr txBox="1">
            <a:spLocks/>
          </p:cNvSpPr>
          <p:nvPr/>
        </p:nvSpPr>
        <p:spPr>
          <a:xfrm>
            <a:off x="5603358" y="2895342"/>
            <a:ext cx="3348912" cy="601118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lIns="36000" tIns="36000" rIns="36000" bIns="36000" rtlCol="0" anchor="ctr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uFillTx/>
              </a:defRPr>
            </a:defPPr>
            <a:lvl1pPr algn="ctr" defTabSz="914300" eaLnBrk="1" latinLnBrk="0" hangingPunct="1">
              <a:spcBef>
                <a:spcPct val="0"/>
              </a:spcBef>
              <a:defRPr sz="1600" b="1" kern="1200">
                <a:solidFill>
                  <a:srgbClr val="FFFFFF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" dirty="0">
                <a:uFillTx/>
              </a:rPr>
              <a:t>Центр сейсмостойкости и обследования зданий</a:t>
            </a:r>
          </a:p>
        </p:txBody>
      </p:sp>
      <p:sp>
        <p:nvSpPr>
          <p:cNvPr id="17" name="Shape 31"/>
          <p:cNvSpPr txBox="1">
            <a:spLocks/>
          </p:cNvSpPr>
          <p:nvPr/>
        </p:nvSpPr>
        <p:spPr>
          <a:xfrm>
            <a:off x="5603358" y="2175446"/>
            <a:ext cx="3332315" cy="598411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lIns="36000" tIns="36000" rIns="36000" bIns="36000" rtlCol="0" anchor="ctr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uFillTx/>
              </a:defRPr>
            </a:defPPr>
            <a:lvl1pPr algn="ctr" defTabSz="914300" eaLnBrk="1" latinLnBrk="0" hangingPunct="1">
              <a:spcBef>
                <a:spcPct val="0"/>
              </a:spcBef>
              <a:defRPr sz="1600" b="1" kern="1200">
                <a:solidFill>
                  <a:srgbClr val="FFFFFF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" dirty="0">
                <a:uFillTx/>
              </a:rPr>
              <a:t>Центр повышения квалификации</a:t>
            </a:r>
          </a:p>
        </p:txBody>
      </p:sp>
      <p:sp>
        <p:nvSpPr>
          <p:cNvPr id="18" name="Shape 31"/>
          <p:cNvSpPr txBox="1">
            <a:spLocks/>
          </p:cNvSpPr>
          <p:nvPr/>
        </p:nvSpPr>
        <p:spPr>
          <a:xfrm>
            <a:off x="5603359" y="1468608"/>
            <a:ext cx="3352439" cy="601118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lIns="36000" tIns="36000" rIns="36000" bIns="36000" rtlCol="0" anchor="ctr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uFillTx/>
              </a:defRPr>
            </a:defPPr>
            <a:lvl1pPr algn="ctr" defTabSz="914300" eaLnBrk="1" latinLnBrk="0" hangingPunct="1">
              <a:spcBef>
                <a:spcPct val="0"/>
              </a:spcBef>
              <a:defRPr sz="1600" b="1" kern="1200">
                <a:solidFill>
                  <a:srgbClr val="FFFFFF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" dirty="0">
                <a:uFillTx/>
              </a:rPr>
              <a:t>Центр ценообразования в строительстве</a:t>
            </a:r>
          </a:p>
        </p:txBody>
      </p:sp>
      <p:sp>
        <p:nvSpPr>
          <p:cNvPr id="19" name="Shape 31"/>
          <p:cNvSpPr txBox="1">
            <a:spLocks/>
          </p:cNvSpPr>
          <p:nvPr/>
        </p:nvSpPr>
        <p:spPr>
          <a:xfrm>
            <a:off x="5603358" y="4323306"/>
            <a:ext cx="3351856" cy="60111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36000" tIns="36000" rIns="36000" bIns="36000" rtlCol="0" anchor="ctr">
            <a:norm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uFillTx/>
              </a:defRPr>
            </a:defPPr>
            <a:lvl1pPr algn="ctr" defTabSz="914300" rtl="0" eaLnBrk="1" latinLnBrk="0" hangingPunct="1">
              <a:spcBef>
                <a:spcPct val="0"/>
              </a:spcBef>
              <a:buNone/>
              <a:defRPr sz="4400" b="0" i="0" u="none" kern="1200">
                <a:solidFill>
                  <a:schemeClr val="lt1"/>
                </a:solidFill>
                <a:uFillTx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uFillTx/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uFillTx/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uFillTx/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uFillTx/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uFillTx/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uFillTx/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uFillTx/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r>
              <a:rPr lang="ru" sz="1600" b="1" dirty="0" smtClean="0">
                <a:solidFill>
                  <a:srgbClr val="FFFFFF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   Центр информационного    моделирования</a:t>
            </a:r>
            <a:endParaRPr lang="ru" sz="1600" b="1" dirty="0">
              <a:solidFill>
                <a:srgbClr val="FFFFFF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12540" y="4415141"/>
            <a:ext cx="417447" cy="417447"/>
          </a:xfrm>
          <a:prstGeom prst="rect">
            <a:avLst/>
          </a:prstGeom>
        </p:spPr>
      </p:pic>
      <p:sp>
        <p:nvSpPr>
          <p:cNvPr id="21" name="TextBox 20"/>
          <p:cNvSpPr txBox="1">
            <a:spLocks/>
          </p:cNvSpPr>
          <p:nvPr/>
        </p:nvSpPr>
        <p:spPr>
          <a:xfrm>
            <a:off x="809798" y="4213139"/>
            <a:ext cx="3797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>
                <a:solidFill>
                  <a:srgbClr val="FFFFFF"/>
                </a:solidFill>
                <a:uFillTx/>
              </a:rPr>
              <a:t>Штатная численность – </a:t>
            </a:r>
            <a:r>
              <a:rPr lang="ru-RU" sz="1800" b="1" dirty="0" smtClean="0">
                <a:solidFill>
                  <a:srgbClr val="FFFFFF"/>
                </a:solidFill>
                <a:uFillTx/>
              </a:rPr>
              <a:t>415</a:t>
            </a:r>
            <a:endParaRPr lang="ru-RU" sz="1800" b="1" dirty="0">
              <a:solidFill>
                <a:srgbClr val="FFFFFF"/>
              </a:solidFill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b="87249"/>
          <a:stretch/>
        </p:blipFill>
        <p:spPr>
          <a:xfrm>
            <a:off x="0" y="-1177"/>
            <a:ext cx="9144000" cy="648877"/>
          </a:xfrm>
          <a:prstGeom prst="rect">
            <a:avLst/>
          </a:prstGeom>
        </p:spPr>
      </p:pic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365760" y="148020"/>
            <a:ext cx="5363467" cy="38233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25" tIns="91425" rIns="91425" bIns="108000" rtlCol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uFillTx/>
              </a:defRPr>
            </a:defPPr>
            <a:lvl1pPr marL="0" indent="0" defTabSz="914400" eaLnBrk="1" fontAlgn="auto" latinLnBrk="0" hangingPunct="1">
              <a:spcBef>
                <a:spcPct val="0"/>
              </a:spcBef>
              <a:spcAft>
                <a:spcPts val="3600"/>
              </a:spcAft>
              <a:buFontTx/>
              <a:defRPr kumimoji="0" sz="2000" b="1" kern="1200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  <a:uFillTx/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uFillTx/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uFillTx/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uFillTx/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uFillTx/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uFillTx/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uFillTx/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dirty="0" smtClean="0"/>
              <a:t>Плановые мероприятия</a:t>
            </a:r>
            <a:endParaRPr lang="ru-RU" altLang="ru-RU" dirty="0">
              <a:uFillTx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1306377"/>
              </p:ext>
            </p:extLst>
          </p:nvPr>
        </p:nvGraphicFramePr>
        <p:xfrm>
          <a:off x="429769" y="1069848"/>
          <a:ext cx="8340851" cy="32729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408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9090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defRPr>
                          <a:uFillTx/>
                        </a:defRPr>
                      </a:pPr>
                      <a:r>
                        <a:rPr lang="ru-RU" sz="1500" dirty="0" smtClean="0">
                          <a:solidFill>
                            <a:schemeClr val="bg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Положения дорожной карты (за исключением стандартов)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8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5984">
                <a:tc>
                  <a:txBody>
                    <a:bodyPr/>
                    <a:lstStyle/>
                    <a:p>
                      <a:pPr marL="285750" indent="-285750" algn="l">
                        <a:buClr>
                          <a:srgbClr val="118ECE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ru-RU" sz="1500" dirty="0" smtClean="0"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Изучение мирового опыта передовых стран (завершено)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6465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18ECE"/>
                        </a:buClr>
                        <a:buFont typeface="Wingdings" panose="05000000000000000000" pitchFamily="2" charset="2"/>
                        <a:buChar char="v"/>
                        <a:defRPr>
                          <a:uFillTx/>
                        </a:defRPr>
                      </a:pPr>
                      <a:r>
                        <a:rPr lang="ru-RU" sz="1500" dirty="0" smtClean="0"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Адаптация международных </a:t>
                      </a:r>
                      <a:r>
                        <a:rPr lang="en-US" sz="1500" dirty="0" smtClean="0"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</a:t>
                      </a:r>
                      <a:r>
                        <a:rPr lang="ru-RU" sz="1500" dirty="0" smtClean="0"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стандартов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626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18ECE"/>
                        </a:buClr>
                        <a:buFont typeface="Wingdings" panose="05000000000000000000" pitchFamily="2" charset="2"/>
                        <a:buChar char="v"/>
                        <a:defRPr>
                          <a:uFillTx/>
                        </a:defRPr>
                      </a:pPr>
                      <a:r>
                        <a:rPr lang="ru-RU" sz="1500" dirty="0" smtClean="0"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Обучение и переподготовка специалистов для практического применения ТИМСО 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18ECE"/>
                        </a:buClr>
                        <a:buFont typeface="Wingdings" panose="05000000000000000000" pitchFamily="2" charset="2"/>
                        <a:buChar char="v"/>
                        <a:defRPr>
                          <a:uFillTx/>
                        </a:defRPr>
                      </a:pPr>
                      <a:r>
                        <a:rPr lang="ru-RU" sz="1500" dirty="0" smtClean="0"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Реализация пилотных проектов по ТИМСО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1806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18ECE"/>
                        </a:buClr>
                        <a:buFont typeface="Wingdings" panose="05000000000000000000" pitchFamily="2" charset="2"/>
                        <a:buChar char="v"/>
                        <a:defRPr>
                          <a:uFillTx/>
                        </a:defRPr>
                      </a:pPr>
                      <a:r>
                        <a:rPr lang="ru-RU" sz="1500" dirty="0" smtClean="0"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Создание Государственного Банка Информационных Моделей (ГБИМ)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2007555" y="0"/>
            <a:ext cx="5299458" cy="38233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25" tIns="91425" rIns="91425" bIns="108000" rtlCol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uFillTx/>
              </a:defRPr>
            </a:defPPr>
            <a:lvl1pPr marL="0" indent="0" defTabSz="914400" eaLnBrk="1" fontAlgn="auto" latinLnBrk="0" hangingPunct="1">
              <a:spcBef>
                <a:spcPct val="0"/>
              </a:spcBef>
              <a:spcAft>
                <a:spcPts val="3600"/>
              </a:spcAft>
              <a:buFontTx/>
              <a:defRPr kumimoji="0" sz="2000" b="1" kern="1200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  <a:uFillTx/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uFillTx/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uFillTx/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uFillTx/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uFillTx/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uFillTx/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uFillTx/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altLang="ru-RU" sz="1600" dirty="0" smtClean="0">
                <a:uFillTx/>
              </a:rPr>
              <a:t>Приглашение на конференцию</a:t>
            </a:r>
            <a:endParaRPr lang="ru-RU" altLang="ru-RU" sz="1600" dirty="0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8368775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/>
          <a:srcRect b="87249"/>
          <a:stretch/>
        </p:blipFill>
        <p:spPr>
          <a:xfrm>
            <a:off x="0" y="1931140"/>
            <a:ext cx="9144000" cy="648877"/>
          </a:xfrm>
          <a:prstGeom prst="rect">
            <a:avLst/>
          </a:prstGeom>
        </p:spPr>
      </p:pic>
      <p:sp>
        <p:nvSpPr>
          <p:cNvPr id="43011" name="TextBox 17"/>
          <p:cNvSpPr txBox="1">
            <a:spLocks noChangeArrowheads="1"/>
          </p:cNvSpPr>
          <p:nvPr/>
        </p:nvSpPr>
        <p:spPr bwMode="auto">
          <a:xfrm>
            <a:off x="1080099" y="2046897"/>
            <a:ext cx="8882063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uFillTx/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uFillTx/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uFillTx/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uFillTx/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uFillTx/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uFillTx/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uFillTx/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uFillTx/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uFillTx/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>
                <a:uFillTx/>
              </a:defRPr>
            </a:pP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Спасибо за внимание!</a:t>
            </a:r>
            <a:endParaRPr kumimoji="0" lang="ru-RU" altLang="ru-RU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" name="TextBox 12"/>
          <p:cNvSpPr txBox="1">
            <a:spLocks/>
          </p:cNvSpPr>
          <p:nvPr/>
        </p:nvSpPr>
        <p:spPr>
          <a:xfrm>
            <a:off x="4885122" y="2749177"/>
            <a:ext cx="4006715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6000" algn="r">
              <a:defRPr>
                <a:uFillTx/>
              </a:defRPr>
            </a:pPr>
            <a:r>
              <a:rPr lang="ru-R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uFillTx/>
              </a:rPr>
              <a:t>Шахнович Александр Юльевич</a:t>
            </a:r>
          </a:p>
          <a:p>
            <a:pPr marL="36000" algn="r">
              <a:defRPr>
                <a:uFillTx/>
              </a:defRPr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uFillTx/>
              </a:rPr>
              <a:t>Управляющий директор по развитию </a:t>
            </a:r>
          </a:p>
          <a:p>
            <a:pPr marL="36000" algn="r">
              <a:defRPr>
                <a:uFillTx/>
              </a:defRPr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uFillTx/>
              </a:rPr>
              <a:t>и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  <a:uFillTx/>
              </a:rPr>
              <a:t>цифровизации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uFillTx/>
              </a:rPr>
              <a:t> АО «КазНИИСА»</a:t>
            </a:r>
          </a:p>
          <a:p>
            <a:pPr marL="36000" algn="r">
              <a:defRPr>
                <a:uFillTx/>
              </a:defRPr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a.sh@kazniisa.kz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uFillTx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b="87249"/>
          <a:stretch/>
        </p:blipFill>
        <p:spPr>
          <a:xfrm>
            <a:off x="0" y="-1177"/>
            <a:ext cx="9144000" cy="648877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00000000-1234-1234-1234-123412341234}" type="slidenum">
              <a:rPr kumimoji="0" lang="ru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3</a:t>
            </a:fld>
            <a:endParaRPr kumimoji="0" lang="ru" sz="1200" b="0" i="0" u="none" strike="noStrike" kern="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2762" y="726123"/>
            <a:ext cx="876139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Arial" panose="020B0604020202020204" pitchFamily="34" charset="0"/>
                <a:ea typeface="Arial" panose="020B0604020202020204" pitchFamily="34" charset="0"/>
              </a:rPr>
              <a:t>ПЯТАЯ ЗАДАЧА. </a:t>
            </a:r>
            <a:r>
              <a:rPr lang="ru-RU" b="1" dirty="0">
                <a:latin typeface="Arial" panose="020B0604020202020204" pitchFamily="34" charset="0"/>
                <a:ea typeface="Arial" panose="020B0604020202020204" pitchFamily="34" charset="0"/>
              </a:rPr>
              <a:t>Внедрение современных технологий в строительстве и коммунальном секторе</a:t>
            </a:r>
            <a:r>
              <a:rPr lang="ru-RU" b="1" dirty="0" smtClean="0"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</a:p>
          <a:p>
            <a:pPr algn="just"/>
            <a:r>
              <a:rPr lang="ru-RU" sz="1600" i="1" u="sng" dirty="0" smtClean="0"/>
              <a:t>Строящиеся </a:t>
            </a:r>
            <a:r>
              <a:rPr lang="ru-RU" sz="1600" i="1" u="sng" dirty="0"/>
              <a:t>и уже имеющиеся дома и объекты инфраструктуры необходимо оснащать системами интеллектуального управления</a:t>
            </a:r>
            <a:r>
              <a:rPr lang="ru-RU" sz="1600" i="1" dirty="0"/>
              <a:t>.</a:t>
            </a:r>
            <a:r>
              <a:rPr lang="ru-RU" sz="1600" dirty="0"/>
              <a:t> </a:t>
            </a:r>
            <a:r>
              <a:rPr lang="ru-RU" dirty="0"/>
              <a:t>Это повысит комфортность для населения, сократит потребление электроэнергии, тепла, воды, будет стимулировать естественных монополистов к повышению своей эффективности. Важно внести соответствующие изменения в законодательство, в том числе регулирующее сферу естественных монополий</a:t>
            </a:r>
            <a:r>
              <a:rPr lang="ru-RU" dirty="0" smtClean="0"/>
              <a:t>.</a:t>
            </a:r>
          </a:p>
          <a:p>
            <a:pPr algn="just"/>
            <a:endParaRPr lang="ru-RU" dirty="0"/>
          </a:p>
          <a:p>
            <a:pPr algn="just"/>
            <a:r>
              <a:rPr lang="ru-RU" b="1" dirty="0" smtClean="0"/>
              <a:t>ДЕСЯТАЯ ЗАДАЧА. </a:t>
            </a:r>
            <a:r>
              <a:rPr lang="ru-RU" b="1" dirty="0"/>
              <a:t>"Умные города" для "умной нации</a:t>
            </a:r>
            <a:r>
              <a:rPr lang="ru-RU" b="1" dirty="0" smtClean="0"/>
              <a:t>".</a:t>
            </a:r>
          </a:p>
          <a:p>
            <a:pPr algn="just"/>
            <a:r>
              <a:rPr lang="ru-RU" sz="1600" i="1" u="sng" dirty="0" smtClean="0"/>
              <a:t>Нужно </a:t>
            </a:r>
            <a:r>
              <a:rPr lang="ru-RU" sz="1600" i="1" u="sng" dirty="0"/>
              <a:t>комплексно внедрять управление городской средой на основе концепции "Смарт Сити" и развития компетенций людей, переселяющихся в город.</a:t>
            </a:r>
            <a:endParaRPr lang="en-US" sz="1600" i="1" u="sng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620"/>
          <a:stretch/>
        </p:blipFill>
        <p:spPr>
          <a:xfrm>
            <a:off x="249839" y="3311446"/>
            <a:ext cx="8644322" cy="1667179"/>
          </a:xfrm>
          <a:prstGeom prst="rect">
            <a:avLst/>
          </a:prstGeom>
        </p:spPr>
      </p:pic>
      <p:sp>
        <p:nvSpPr>
          <p:cNvPr id="8" name="Shape 31"/>
          <p:cNvSpPr txBox="1">
            <a:spLocks noGrp="1"/>
          </p:cNvSpPr>
          <p:nvPr>
            <p:ph type="title"/>
          </p:nvPr>
        </p:nvSpPr>
        <p:spPr>
          <a:xfrm>
            <a:off x="249840" y="68580"/>
            <a:ext cx="8776618" cy="489263"/>
          </a:xfrm>
          <a:prstGeom prst="rect">
            <a:avLst/>
          </a:prstGeom>
          <a:noFill/>
        </p:spPr>
        <p:txBody>
          <a:bodyPr vert="horz" lIns="72000" tIns="72000" rIns="72000" bIns="72000" rtlCol="0" anchor="ctr" anchorCtr="0">
            <a:noAutofit/>
          </a:bodyPr>
          <a:lstStyle/>
          <a:p>
            <a:pPr algn="l">
              <a:spcBef>
                <a:spcPts val="0"/>
              </a:spcBef>
              <a:spcAft>
                <a:spcPts val="3600"/>
              </a:spcAft>
            </a:pPr>
            <a:r>
              <a:rPr lang="ru-R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Послание Президента Республики Казахстан Н.А. Назарбаева </a:t>
            </a:r>
            <a: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народу </a:t>
            </a:r>
            <a:r>
              <a:rPr lang="ru-R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Казахстана от 10.01.2018.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/>
          <a:srcRect b="87249"/>
          <a:stretch/>
        </p:blipFill>
        <p:spPr>
          <a:xfrm>
            <a:off x="0" y="-1177"/>
            <a:ext cx="9144000" cy="648877"/>
          </a:xfrm>
          <a:prstGeom prst="rect">
            <a:avLst/>
          </a:prstGeom>
        </p:spPr>
      </p:pic>
      <p:sp>
        <p:nvSpPr>
          <p:cNvPr id="8" name="Shape 88"/>
          <p:cNvSpPr txBox="1">
            <a:spLocks/>
          </p:cNvSpPr>
          <p:nvPr/>
        </p:nvSpPr>
        <p:spPr>
          <a:xfrm>
            <a:off x="438150" y="89250"/>
            <a:ext cx="6943725" cy="46802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25" tIns="91425" rIns="91425" bIns="108000" rtlCol="0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uFillTx/>
              </a:defRPr>
            </a:defPPr>
            <a:lvl1pPr algn="ctr" defTabSz="914400" eaLnBrk="1" latinLnBrk="0" hangingPunct="1">
              <a:spcBef>
                <a:spcPct val="0"/>
              </a:spcBef>
              <a:spcAft>
                <a:spcPts val="3600"/>
              </a:spcAft>
              <a:defRPr sz="2000" kern="1200">
                <a:solidFill>
                  <a:schemeClr val="bg1"/>
                </a:solidFill>
                <a:uFillTx/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600"/>
              </a:spcAft>
              <a:buFontTx/>
              <a:buNone/>
              <a:defRPr>
                <a:uFillTx/>
              </a:defRPr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 pitchFamily="34" charset="0"/>
                <a:ea typeface="+mn-ea"/>
                <a:cs typeface="Arial" pitchFamily="34" charset="0"/>
                <a:sym typeface="Arial"/>
              </a:rPr>
              <a:t>Утвержден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 pitchFamily="34" charset="0"/>
                <a:ea typeface="+mn-ea"/>
                <a:cs typeface="Arial" pitchFamily="34" charset="0"/>
                <a:sym typeface="Arial"/>
              </a:rPr>
              <a:t>переработанный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 pitchFamily="34" charset="0"/>
                <a:ea typeface="+mn-ea"/>
                <a:cs typeface="Arial" pitchFamily="34" charset="0"/>
                <a:sym typeface="Arial"/>
              </a:rPr>
              <a:t>Рабочей Группой План</a:t>
            </a:r>
            <a:endParaRPr kumimoji="0" lang="ru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t="6875"/>
          <a:stretch/>
        </p:blipFill>
        <p:spPr>
          <a:xfrm>
            <a:off x="438150" y="854922"/>
            <a:ext cx="3558926" cy="4084355"/>
          </a:xfrm>
          <a:prstGeom prst="rect">
            <a:avLst/>
          </a:prstGeom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pic>
      <p:sp>
        <p:nvSpPr>
          <p:cNvPr id="7" name="TextBox 6"/>
          <p:cNvSpPr txBox="1">
            <a:spLocks/>
          </p:cNvSpPr>
          <p:nvPr/>
        </p:nvSpPr>
        <p:spPr>
          <a:xfrm>
            <a:off x="4206240" y="796524"/>
            <a:ext cx="4754938" cy="4201150"/>
          </a:xfrm>
          <a:prstGeom prst="rect">
            <a:avLst/>
          </a:prstGeom>
          <a:noFill/>
          <a:ln w="19050">
            <a:solidFill>
              <a:srgbClr val="118ECE"/>
            </a:solidFill>
          </a:ln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>
                <a:uFillTx/>
              </a:defRPr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Внесение </a:t>
            </a:r>
            <a:r>
              <a:rPr lang="ru-RU" sz="1800" b="1" kern="0" dirty="0" smtClean="0"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изменений и дополнений </a:t>
            </a:r>
            <a:r>
              <a:rPr lang="ru-RU" sz="1800" b="1" kern="0" dirty="0"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в </a:t>
            </a:r>
            <a:r>
              <a:rPr lang="ru-RU" sz="1800" b="1" kern="0" dirty="0" smtClean="0"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План </a:t>
            </a:r>
            <a:r>
              <a:rPr lang="ru-RU" sz="1800" b="1" kern="0" dirty="0"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мероприятий </a:t>
            </a:r>
            <a:r>
              <a:rPr lang="ru-RU" sz="1800" kern="0" dirty="0"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по внедрению технологии информационного </a:t>
            </a:r>
            <a:r>
              <a:rPr lang="ru-RU" sz="1800" kern="0" dirty="0" smtClean="0"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моделирования, утвержденный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Приказом № 197 от 11.04.2017: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>
                <a:uFillTx/>
              </a:defRPr>
            </a:pPr>
            <a:endParaRPr lang="ru-RU" sz="1800" kern="0" dirty="0"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285750" lvl="0" indent="-285750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118ECE"/>
              </a:buClr>
              <a:buFont typeface="Wingdings" panose="05000000000000000000" pitchFamily="2" charset="2"/>
              <a:buChar char="v"/>
              <a:defRPr>
                <a:uFillTx/>
              </a:defRPr>
            </a:pPr>
            <a:r>
              <a:rPr lang="ru-RU" sz="1800" kern="0" dirty="0" smtClean="0"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Перенос </a:t>
            </a:r>
            <a:r>
              <a:rPr lang="ru-RU" sz="1800" kern="0" dirty="0"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стандарта для экспертизы моделей с 2019 г. на 2018 г.</a:t>
            </a:r>
          </a:p>
          <a:p>
            <a:pPr marL="285750" lvl="0" indent="-285750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118ECE"/>
              </a:buClr>
              <a:buFont typeface="Wingdings" panose="05000000000000000000" pitchFamily="2" charset="2"/>
              <a:buChar char="v"/>
              <a:defRPr>
                <a:uFillTx/>
              </a:defRPr>
            </a:pPr>
            <a:r>
              <a:rPr lang="ru-RU" sz="1800" kern="0" dirty="0" smtClean="0"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Сокращение </a:t>
            </a:r>
            <a:r>
              <a:rPr lang="ru-RU" sz="1800" kern="0" dirty="0"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в 2 раза сроков разработки ТИМСО-классификатора</a:t>
            </a:r>
          </a:p>
          <a:p>
            <a:pPr marL="285750" lvl="0" indent="-285750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118ECE"/>
              </a:buClr>
              <a:buFont typeface="Wingdings" panose="05000000000000000000" pitchFamily="2" charset="2"/>
              <a:buChar char="v"/>
              <a:defRPr>
                <a:uFillTx/>
              </a:defRPr>
            </a:pPr>
            <a:r>
              <a:rPr lang="ru-RU" sz="1800" kern="0" dirty="0" smtClean="0"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Внесение </a:t>
            </a:r>
            <a:r>
              <a:rPr lang="ru-RU" sz="1800" kern="0" dirty="0"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мероприятия по оцифровке нормативных документов в </a:t>
            </a:r>
            <a:r>
              <a:rPr lang="ru-RU" sz="1800" kern="0" dirty="0" smtClean="0"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строительстве</a:t>
            </a:r>
          </a:p>
          <a:p>
            <a:pPr marL="285750" lvl="0" indent="-285750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118ECE"/>
              </a:buClr>
              <a:buFont typeface="Wingdings" panose="05000000000000000000" pitchFamily="2" charset="2"/>
              <a:buChar char="v"/>
              <a:defRPr>
                <a:uFillTx/>
              </a:defRPr>
            </a:pPr>
            <a:r>
              <a:rPr lang="ru-RU" sz="1800" kern="0" dirty="0" smtClean="0"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Корректировка формулировок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b="87249"/>
          <a:stretch/>
        </p:blipFill>
        <p:spPr>
          <a:xfrm>
            <a:off x="0" y="-1177"/>
            <a:ext cx="9144000" cy="648877"/>
          </a:xfrm>
          <a:prstGeom prst="rect">
            <a:avLst/>
          </a:prstGeom>
        </p:spPr>
      </p:pic>
      <p:sp>
        <p:nvSpPr>
          <p:cNvPr id="93" name="Shape 93"/>
          <p:cNvSpPr txBox="1">
            <a:spLocks/>
          </p:cNvSpPr>
          <p:nvPr/>
        </p:nvSpPr>
        <p:spPr>
          <a:xfrm>
            <a:off x="151342" y="708016"/>
            <a:ext cx="6041989" cy="4331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just"/>
            <a:r>
              <a:rPr lang="ru" sz="1600" b="1" dirty="0" smtClean="0">
                <a:uFillTx/>
              </a:rPr>
              <a:t>В 2017 году, </a:t>
            </a:r>
            <a:r>
              <a:rPr lang="ru" sz="1600" b="1" dirty="0">
                <a:uFillTx/>
              </a:rPr>
              <a:t>по заказу КДСиЖКХ </a:t>
            </a:r>
            <a:r>
              <a:rPr lang="ru" sz="1600" b="1" dirty="0" smtClean="0">
                <a:uFillTx/>
              </a:rPr>
              <a:t>в </a:t>
            </a:r>
            <a:r>
              <a:rPr lang="ru" sz="1600" b="1" dirty="0">
                <a:uFillTx/>
              </a:rPr>
              <a:t>АО “КазНИИСА” </a:t>
            </a:r>
            <a:r>
              <a:rPr lang="ru" sz="1600" b="1" dirty="0" smtClean="0">
                <a:uFillTx/>
              </a:rPr>
              <a:t>разработана </a:t>
            </a:r>
            <a:r>
              <a:rPr lang="ru" sz="1600" b="1" dirty="0">
                <a:uFillTx/>
              </a:rPr>
              <a:t>Концепция </a:t>
            </a:r>
            <a:r>
              <a:rPr lang="ru-RU" sz="1600" dirty="0">
                <a:uFillTx/>
              </a:rPr>
              <a:t>внедрения </a:t>
            </a:r>
            <a:r>
              <a:rPr lang="ru-RU" sz="1600" dirty="0" smtClean="0">
                <a:uFillTx/>
              </a:rPr>
              <a:t>технологии информационного моделирования </a:t>
            </a:r>
            <a:r>
              <a:rPr lang="ru-RU" sz="1600" dirty="0">
                <a:uFillTx/>
              </a:rPr>
              <a:t>в промышленное и гражданское </a:t>
            </a:r>
            <a:r>
              <a:rPr lang="ru-RU" sz="1600" dirty="0" smtClean="0">
                <a:uFillTx/>
              </a:rPr>
              <a:t>строительство РК</a:t>
            </a:r>
            <a:endParaRPr lang="ru-RU" sz="1600" dirty="0">
              <a:uFillTx/>
            </a:endParaRPr>
          </a:p>
          <a:p>
            <a:pPr algn="just"/>
            <a:endParaRPr lang="ru-RU" sz="1600" dirty="0" smtClean="0">
              <a:uFillTx/>
            </a:endParaRPr>
          </a:p>
          <a:p>
            <a:pPr algn="just"/>
            <a:r>
              <a:rPr lang="ru-RU" b="1" dirty="0" smtClean="0">
                <a:uFillTx/>
              </a:rPr>
              <a:t>Основные цели концепции</a:t>
            </a:r>
            <a:r>
              <a:rPr lang="ru-RU" dirty="0" smtClean="0">
                <a:uFillTx/>
              </a:rPr>
              <a:t>:</a:t>
            </a:r>
            <a:endParaRPr lang="ru-RU" sz="1600" dirty="0">
              <a:uFillTx/>
            </a:endParaRPr>
          </a:p>
          <a:p>
            <a:pPr marL="342900" indent="-342900">
              <a:buAutoNum type="arabicParenR"/>
            </a:pPr>
            <a:r>
              <a:rPr lang="ru-RU" u="sng" dirty="0" smtClean="0"/>
              <a:t>Повышение </a:t>
            </a:r>
            <a:r>
              <a:rPr lang="ru-RU" u="sng" dirty="0"/>
              <a:t>конкурентоспособности </a:t>
            </a:r>
            <a:r>
              <a:rPr lang="ru-RU" dirty="0"/>
              <a:t>предприятий строительной индустрии на внешнем рынке проектных и строительных услуг </a:t>
            </a:r>
            <a:endParaRPr lang="ru-RU" dirty="0" smtClean="0"/>
          </a:p>
          <a:p>
            <a:pPr marL="342900" indent="-342900">
              <a:buFontTx/>
              <a:buAutoNum type="arabicParenR"/>
            </a:pPr>
            <a:r>
              <a:rPr lang="ru-RU" u="sng" dirty="0"/>
              <a:t>Формирование</a:t>
            </a:r>
            <a:r>
              <a:rPr lang="ru-RU" dirty="0"/>
              <a:t> на этапе завершения разработки проектной документации </a:t>
            </a:r>
            <a:r>
              <a:rPr lang="ru-RU" u="sng" dirty="0"/>
              <a:t>прогноза затрат на эксплуатацию зданий </a:t>
            </a:r>
            <a:r>
              <a:rPr lang="ru-RU" dirty="0"/>
              <a:t>с дальнейшим нормированием целевых показателей стоимости эксплуатации 	</a:t>
            </a:r>
          </a:p>
          <a:p>
            <a:pPr marL="342900" indent="-342900">
              <a:buFontTx/>
              <a:buAutoNum type="arabicParenR"/>
            </a:pPr>
            <a:r>
              <a:rPr lang="ru-RU" u="sng" dirty="0"/>
              <a:t>Наличие доступа у государственного заказчика к информационным моделям активов </a:t>
            </a:r>
            <a:r>
              <a:rPr lang="ru-RU" dirty="0"/>
              <a:t>(строительных объектов) технологически сложных объектов 	</a:t>
            </a:r>
          </a:p>
          <a:p>
            <a:pPr marL="342900" indent="-342900">
              <a:buFontTx/>
              <a:buAutoNum type="arabicParenR"/>
            </a:pPr>
            <a:r>
              <a:rPr lang="ru-RU" u="sng" dirty="0"/>
              <a:t>Использование ТИМСО для управления и контроля администраторами бюджетных программ</a:t>
            </a:r>
            <a:r>
              <a:rPr lang="ru-RU" dirty="0"/>
              <a:t> ежегодно выделяемых государственных средств на проектирование, строительство и эксплуатацию объектов нового строительства 	</a:t>
            </a:r>
          </a:p>
          <a:p>
            <a:pPr algn="just"/>
            <a:r>
              <a:rPr lang="ru-RU" sz="1600" dirty="0">
                <a:uFillTx/>
              </a:rPr>
              <a:t/>
            </a:r>
            <a:br>
              <a:rPr lang="ru-RU" sz="1600" dirty="0">
                <a:uFillTx/>
              </a:rPr>
            </a:br>
            <a:endParaRPr lang="ru" sz="1600" dirty="0">
              <a:uFillTx/>
            </a:endParaRPr>
          </a:p>
        </p:txBody>
      </p:sp>
      <p:sp>
        <p:nvSpPr>
          <p:cNvPr id="6" name="Shape 88"/>
          <p:cNvSpPr txBox="1">
            <a:spLocks/>
          </p:cNvSpPr>
          <p:nvPr/>
        </p:nvSpPr>
        <p:spPr>
          <a:xfrm>
            <a:off x="381000" y="59139"/>
            <a:ext cx="7343775" cy="46802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25" tIns="91425" rIns="91425" bIns="108000" rtlCol="0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uFillTx/>
              </a:defRPr>
            </a:defPPr>
            <a:lvl1pPr algn="ctr" defTabSz="914400" eaLnBrk="1" latinLnBrk="0" hangingPunct="1">
              <a:spcBef>
                <a:spcPct val="0"/>
              </a:spcBef>
              <a:spcAft>
                <a:spcPts val="3600"/>
              </a:spcAft>
              <a:defRPr sz="2000" kern="1200">
                <a:solidFill>
                  <a:schemeClr val="bg1"/>
                </a:solidFill>
                <a:uFillTx/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r>
              <a:rPr lang="ru-RU" b="1" dirty="0" smtClean="0">
                <a:uFillTx/>
              </a:rPr>
              <a:t>Концепция</a:t>
            </a:r>
            <a:endParaRPr lang="ru" b="1" dirty="0">
              <a:solidFill>
                <a:srgbClr val="FFFFFF"/>
              </a:solidFill>
              <a:uFillTx/>
            </a:endParaRPr>
          </a:p>
        </p:txBody>
      </p:sp>
      <p:sp>
        <p:nvSpPr>
          <p:cNvPr id="9" name="Прямоугольник 8"/>
          <p:cNvSpPr>
            <a:spLocks/>
          </p:cNvSpPr>
          <p:nvPr/>
        </p:nvSpPr>
        <p:spPr>
          <a:xfrm>
            <a:off x="6565399" y="742392"/>
            <a:ext cx="285924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1500" b="1" dirty="0" smtClean="0">
                <a:solidFill>
                  <a:srgbClr val="1C677C"/>
                </a:solidFill>
                <a:uFillTx/>
              </a:rPr>
              <a:t>Периоды развития в РК</a:t>
            </a:r>
            <a:endParaRPr lang="ru-RU" sz="1500" b="1" dirty="0">
              <a:solidFill>
                <a:srgbClr val="1C677C"/>
              </a:solidFill>
              <a:uFillTx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6565399" y="2839218"/>
            <a:ext cx="2405099" cy="836070"/>
            <a:chOff x="5257797" y="2147286"/>
            <a:chExt cx="2793282" cy="836070"/>
          </a:xfrm>
        </p:grpSpPr>
        <p:sp>
          <p:nvSpPr>
            <p:cNvPr id="13" name="Прямоугольник 12"/>
            <p:cNvSpPr>
              <a:spLocks/>
            </p:cNvSpPr>
            <p:nvPr/>
          </p:nvSpPr>
          <p:spPr>
            <a:xfrm>
              <a:off x="5257797" y="2147286"/>
              <a:ext cx="2793281" cy="836070"/>
            </a:xfrm>
            <a:prstGeom prst="rect">
              <a:avLst/>
            </a:prstGeom>
            <a:solidFill>
              <a:srgbClr val="2189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>
                  <a:uFillTx/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uFillTx/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uFillTx/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uFillTx/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uFillTx/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uFillTx/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uFillTx/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uFillTx/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uFillTx/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uFillTx/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dirty="0">
                <a:uFillTx/>
              </a:endParaRPr>
            </a:p>
          </p:txBody>
        </p:sp>
        <p:sp>
          <p:nvSpPr>
            <p:cNvPr id="14" name="Shape 190"/>
            <p:cNvSpPr txBox="1">
              <a:spLocks/>
            </p:cNvSpPr>
            <p:nvPr/>
          </p:nvSpPr>
          <p:spPr>
            <a:xfrm>
              <a:off x="5307663" y="2193174"/>
              <a:ext cx="2743416" cy="772166"/>
            </a:xfrm>
            <a:prstGeom prst="rect">
              <a:avLst/>
            </a:prstGeom>
            <a:noFill/>
            <a:ln>
              <a:noFill/>
            </a:ln>
          </p:spPr>
          <p:txBody>
            <a:bodyPr lIns="45700" tIns="34275" rIns="45700" bIns="34275" anchor="ctr" anchorCtr="0">
              <a:noAutofit/>
            </a:bodyPr>
            <a:lstStyle>
              <a:defPPr>
                <a:defRPr lang="ru-RU">
                  <a:uFillTx/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lnSpc>
                  <a:spcPct val="90000"/>
                </a:lnSpc>
                <a:buClr>
                  <a:schemeClr val="lt1"/>
                </a:buClr>
                <a:buSzPct val="25000"/>
              </a:pPr>
              <a:r>
                <a:rPr lang="ru-RU" sz="1500" dirty="0">
                  <a:solidFill>
                    <a:schemeClr val="lt1"/>
                  </a:solidFill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Проектирование </a:t>
              </a:r>
              <a:r>
                <a:rPr lang="ru-RU" sz="1500" dirty="0" smtClean="0">
                  <a:solidFill>
                    <a:schemeClr val="lt1"/>
                  </a:solidFill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технологически сложных </a:t>
              </a:r>
              <a:r>
                <a:rPr lang="ru-RU" sz="1500" dirty="0">
                  <a:solidFill>
                    <a:schemeClr val="lt1"/>
                  </a:solidFill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объектов</a:t>
              </a:r>
            </a:p>
          </p:txBody>
        </p:sp>
      </p:grpSp>
      <p:sp>
        <p:nvSpPr>
          <p:cNvPr id="15" name="Shape 188"/>
          <p:cNvSpPr txBox="1">
            <a:spLocks/>
          </p:cNvSpPr>
          <p:nvPr/>
        </p:nvSpPr>
        <p:spPr>
          <a:xfrm>
            <a:off x="6608335" y="2506350"/>
            <a:ext cx="2243737" cy="3238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>
              <a:defRPr lang="ru-RU">
                <a:uFillTx/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>
                <a:srgbClr val="F3791D"/>
              </a:buClr>
              <a:buSzPct val="25000"/>
            </a:pPr>
            <a:r>
              <a:rPr lang="en-US" sz="1700" b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II</a:t>
            </a:r>
            <a:r>
              <a:rPr lang="ru" sz="1700" b="1" i="0" strike="noStrike" cap="none" dirty="0" smtClean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-период </a:t>
            </a:r>
            <a:r>
              <a:rPr lang="ru" sz="1350" i="0" u="none" strike="noStrike" cap="none" dirty="0" smtClean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2020-2021 гг</a:t>
            </a:r>
            <a:endParaRPr lang="ru" sz="1350" i="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6569185" y="4041668"/>
            <a:ext cx="2405098" cy="997922"/>
            <a:chOff x="5257798" y="3181558"/>
            <a:chExt cx="2894061" cy="836070"/>
          </a:xfrm>
        </p:grpSpPr>
        <p:sp>
          <p:nvSpPr>
            <p:cNvPr id="17" name="Прямоугольник 16"/>
            <p:cNvSpPr>
              <a:spLocks/>
            </p:cNvSpPr>
            <p:nvPr/>
          </p:nvSpPr>
          <p:spPr>
            <a:xfrm>
              <a:off x="5257798" y="3181558"/>
              <a:ext cx="2894061" cy="836070"/>
            </a:xfrm>
            <a:prstGeom prst="rect">
              <a:avLst/>
            </a:prstGeom>
            <a:solidFill>
              <a:srgbClr val="1F5B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>
                  <a:uFillTx/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uFillTx/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uFillTx/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uFillTx/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uFillTx/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uFillTx/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uFillTx/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uFillTx/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uFillTx/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uFillTx/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dirty="0">
                <a:uFillTx/>
              </a:endParaRPr>
            </a:p>
          </p:txBody>
        </p:sp>
        <p:sp>
          <p:nvSpPr>
            <p:cNvPr id="18" name="Shape 190"/>
            <p:cNvSpPr txBox="1">
              <a:spLocks/>
            </p:cNvSpPr>
            <p:nvPr/>
          </p:nvSpPr>
          <p:spPr>
            <a:xfrm>
              <a:off x="5364149" y="3262481"/>
              <a:ext cx="2480990" cy="712508"/>
            </a:xfrm>
            <a:prstGeom prst="rect">
              <a:avLst/>
            </a:prstGeom>
            <a:noFill/>
            <a:ln>
              <a:noFill/>
            </a:ln>
          </p:spPr>
          <p:txBody>
            <a:bodyPr lIns="45700" tIns="34275" rIns="45700" bIns="34275" anchor="ctr" anchorCtr="0">
              <a:noAutofit/>
            </a:bodyPr>
            <a:lstStyle>
              <a:defPPr>
                <a:defRPr lang="ru-RU">
                  <a:uFillTx/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lnSpc>
                  <a:spcPct val="90000"/>
                </a:lnSpc>
                <a:buClr>
                  <a:schemeClr val="lt1"/>
                </a:buClr>
                <a:buSzPct val="25000"/>
              </a:pPr>
              <a:r>
                <a:rPr lang="ru-RU" sz="1500" dirty="0">
                  <a:solidFill>
                    <a:schemeClr val="lt1"/>
                  </a:solidFill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Передача исполнительных моделей в эксплуатацию </a:t>
              </a:r>
            </a:p>
          </p:txBody>
        </p:sp>
      </p:grpSp>
      <p:sp>
        <p:nvSpPr>
          <p:cNvPr id="19" name="Shape 188"/>
          <p:cNvSpPr txBox="1">
            <a:spLocks/>
          </p:cNvSpPr>
          <p:nvPr/>
        </p:nvSpPr>
        <p:spPr>
          <a:xfrm>
            <a:off x="6565399" y="3712176"/>
            <a:ext cx="2408884" cy="3294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>
              <a:defRPr lang="ru-RU">
                <a:uFillTx/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>
                <a:srgbClr val="F3791D"/>
              </a:buClr>
              <a:buSzPct val="25000"/>
            </a:pPr>
            <a:r>
              <a:rPr lang="en-US" sz="1700" b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III </a:t>
            </a:r>
            <a:r>
              <a:rPr lang="ru" sz="1700" b="1" i="0" strike="noStrike" cap="none" dirty="0" smtClean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–период </a:t>
            </a:r>
            <a:r>
              <a:rPr lang="ru" sz="1350" i="0" u="none" strike="noStrike" cap="none" dirty="0" smtClean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2022</a:t>
            </a:r>
            <a:r>
              <a:rPr lang="en-US" sz="1350" i="0" u="none" strike="noStrike" cap="none" dirty="0" smtClean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ru" sz="1350" i="0" u="none" strike="noStrike" cap="none" dirty="0" smtClean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г - ...</a:t>
            </a:r>
            <a:endParaRPr lang="ru" sz="1350" i="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6565400" y="1508428"/>
            <a:ext cx="2405098" cy="993487"/>
            <a:chOff x="5257799" y="1125452"/>
            <a:chExt cx="2386460" cy="869520"/>
          </a:xfrm>
        </p:grpSpPr>
        <p:sp>
          <p:nvSpPr>
            <p:cNvPr id="21" name="Прямоугольник 20"/>
            <p:cNvSpPr>
              <a:spLocks/>
            </p:cNvSpPr>
            <p:nvPr/>
          </p:nvSpPr>
          <p:spPr>
            <a:xfrm>
              <a:off x="5257799" y="1192855"/>
              <a:ext cx="2386460" cy="756227"/>
            </a:xfrm>
            <a:prstGeom prst="rect">
              <a:avLst/>
            </a:prstGeom>
            <a:solidFill>
              <a:srgbClr val="F8D3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>
                  <a:uFillTx/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uFillTx/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uFillTx/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uFillTx/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uFillTx/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uFillTx/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uFillTx/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uFillTx/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uFillTx/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uFillTx/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dirty="0">
                <a:uFillTx/>
              </a:endParaRPr>
            </a:p>
          </p:txBody>
        </p:sp>
        <p:sp>
          <p:nvSpPr>
            <p:cNvPr id="22" name="Shape 190"/>
            <p:cNvSpPr txBox="1">
              <a:spLocks/>
            </p:cNvSpPr>
            <p:nvPr/>
          </p:nvSpPr>
          <p:spPr>
            <a:xfrm>
              <a:off x="5307663" y="1125452"/>
              <a:ext cx="2336594" cy="869520"/>
            </a:xfrm>
            <a:prstGeom prst="rect">
              <a:avLst/>
            </a:prstGeom>
            <a:noFill/>
            <a:ln>
              <a:noFill/>
            </a:ln>
          </p:spPr>
          <p:txBody>
            <a:bodyPr lIns="45700" tIns="34275" rIns="45700" bIns="34275" anchor="ctr" anchorCtr="0">
              <a:noAutofit/>
            </a:bodyPr>
            <a:lstStyle>
              <a:defPPr>
                <a:defRPr lang="ru-RU">
                  <a:uFillTx/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lnSpc>
                  <a:spcPct val="90000"/>
                </a:lnSpc>
                <a:buClr>
                  <a:schemeClr val="lt1"/>
                </a:buClr>
                <a:buSzPct val="25000"/>
              </a:pPr>
              <a:r>
                <a:rPr lang="ru" sz="1500" dirty="0">
                  <a:solidFill>
                    <a:schemeClr val="tx1">
                      <a:lumMod val="85000"/>
                      <a:lumOff val="15000"/>
                    </a:schemeClr>
                  </a:solidFill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П</a:t>
              </a:r>
              <a:r>
                <a:rPr lang="ru" sz="15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ериод </a:t>
              </a:r>
              <a:r>
                <a:rPr lang="ru" sz="1500" dirty="0">
                  <a:solidFill>
                    <a:schemeClr val="tx1">
                      <a:lumMod val="85000"/>
                      <a:lumOff val="15000"/>
                    </a:schemeClr>
                  </a:solidFill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добровольного применения и разработка стандартов</a:t>
              </a:r>
            </a:p>
          </p:txBody>
        </p:sp>
      </p:grpSp>
      <p:sp>
        <p:nvSpPr>
          <p:cNvPr id="23" name="Shape 188"/>
          <p:cNvSpPr txBox="1">
            <a:spLocks/>
          </p:cNvSpPr>
          <p:nvPr/>
        </p:nvSpPr>
        <p:spPr>
          <a:xfrm>
            <a:off x="6565398" y="1190636"/>
            <a:ext cx="2463341" cy="3944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>
              <a:defRPr lang="ru-RU">
                <a:uFillTx/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3791D"/>
              </a:buClr>
              <a:buSzPct val="25000"/>
              <a:buFont typeface="Arial"/>
              <a:buNone/>
            </a:pPr>
            <a:r>
              <a:rPr lang="ru" sz="1700" b="1" i="0" strike="noStrike" cap="none" dirty="0" smtClean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I-период</a:t>
            </a:r>
            <a:r>
              <a:rPr lang="ru" b="1" i="0" strike="noStrike" cap="none" dirty="0" smtClean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ru" sz="1350" i="0" u="none" strike="noStrike" cap="none" dirty="0" smtClean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2017-2019 гг</a:t>
            </a:r>
            <a:endParaRPr lang="ru" sz="1350" i="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292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b="87249"/>
          <a:stretch/>
        </p:blipFill>
        <p:spPr>
          <a:xfrm>
            <a:off x="0" y="-1177"/>
            <a:ext cx="9144000" cy="648877"/>
          </a:xfrm>
          <a:prstGeom prst="rect">
            <a:avLst/>
          </a:prstGeom>
        </p:spPr>
      </p:pic>
      <p:sp>
        <p:nvSpPr>
          <p:cNvPr id="18435" name="TextBox 4"/>
          <p:cNvSpPr txBox="1">
            <a:spLocks noChangeArrowheads="1"/>
          </p:cNvSpPr>
          <p:nvPr/>
        </p:nvSpPr>
        <p:spPr bwMode="auto">
          <a:xfrm>
            <a:off x="301213" y="81781"/>
            <a:ext cx="5938221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140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ru-RU" altLang="ru-RU" sz="2000" b="1" dirty="0" smtClean="0">
                <a:solidFill>
                  <a:schemeClr val="bg1"/>
                </a:solidFill>
              </a:rPr>
              <a:t>Как понять, что такое </a:t>
            </a:r>
            <a:r>
              <a:rPr lang="en-US" altLang="ru-RU" sz="2000" b="1" dirty="0" smtClean="0">
                <a:solidFill>
                  <a:schemeClr val="bg1"/>
                </a:solidFill>
              </a:rPr>
              <a:t>BIM</a:t>
            </a:r>
            <a:r>
              <a:rPr lang="ru-RU" altLang="ru-RU" sz="2000" b="1" dirty="0" smtClean="0">
                <a:solidFill>
                  <a:schemeClr val="bg1"/>
                </a:solidFill>
              </a:rPr>
              <a:t>?</a:t>
            </a:r>
            <a:endParaRPr lang="ru-RU" altLang="ru-RU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0465813"/>
              </p:ext>
            </p:extLst>
          </p:nvPr>
        </p:nvGraphicFramePr>
        <p:xfrm>
          <a:off x="126786" y="647700"/>
          <a:ext cx="8940374" cy="44348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199062">
                  <a:extLst>
                    <a:ext uri="{9D8B030D-6E8A-4147-A177-3AD203B41FA5}">
                      <a16:colId xmlns:a16="http://schemas.microsoft.com/office/drawing/2014/main" val="1272821260"/>
                    </a:ext>
                  </a:extLst>
                </a:gridCol>
                <a:gridCol w="7741312">
                  <a:extLst>
                    <a:ext uri="{9D8B030D-6E8A-4147-A177-3AD203B41FA5}">
                      <a16:colId xmlns:a16="http://schemas.microsoft.com/office/drawing/2014/main" val="956798024"/>
                    </a:ext>
                  </a:extLst>
                </a:gridCol>
              </a:tblGrid>
              <a:tr h="546239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/>
                        <a:t>ISO 19650-1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rgbClr val="0070C0"/>
                          </a:solidFill>
                          <a:effectLst/>
                        </a:rPr>
                        <a:t>Использование</a:t>
                      </a:r>
                      <a:r>
                        <a:rPr lang="ru-RU" sz="1200" b="0" kern="1200" dirty="0" smtClean="0">
                          <a:effectLst/>
                        </a:rPr>
                        <a:t> общего цифрового представления строительного объекта (включая здания, мосты, дороги, технологические установки и </a:t>
                      </a:r>
                      <a:r>
                        <a:rPr lang="ru-RU" sz="1200" b="0" kern="1200" dirty="0" err="1" smtClean="0">
                          <a:effectLst/>
                        </a:rPr>
                        <a:t>т.д</a:t>
                      </a:r>
                      <a:r>
                        <a:rPr lang="ru-RU" sz="1200" b="0" kern="1200" dirty="0" smtClean="0">
                          <a:effectLst/>
                        </a:rPr>
                        <a:t>) </a:t>
                      </a:r>
                      <a:r>
                        <a:rPr lang="ru-RU" sz="1200" b="1" kern="1200" dirty="0" smtClean="0">
                          <a:solidFill>
                            <a:srgbClr val="FF0000"/>
                          </a:solidFill>
                          <a:effectLst/>
                        </a:rPr>
                        <a:t>для облегчения проектирования, строительства и эксплуатации</a:t>
                      </a:r>
                      <a:r>
                        <a:rPr lang="ru-RU" sz="1200" b="0" kern="1200" dirty="0" smtClean="0">
                          <a:effectLst/>
                        </a:rPr>
                        <a:t>, чтобы сформировать надежную основу для принятия решений</a:t>
                      </a:r>
                      <a:endParaRPr lang="ru-RU" sz="1200" b="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87195930"/>
                  </a:ext>
                </a:extLst>
              </a:tr>
              <a:tr h="86669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The</a:t>
                      </a:r>
                      <a:r>
                        <a:rPr lang="en-US" sz="1200" baseline="0" dirty="0" smtClean="0"/>
                        <a:t> NBS </a:t>
                      </a:r>
                      <a:endParaRPr lang="ru-RU" sz="12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rgbClr val="0070C0"/>
                          </a:solidFill>
                          <a:effectLst/>
                        </a:rPr>
                        <a:t>Процесс</a:t>
                      </a:r>
                      <a:r>
                        <a:rPr lang="ru-RU" sz="1200" kern="1200" dirty="0" smtClean="0">
                          <a:effectLst/>
                        </a:rPr>
                        <a:t> создания и управления информацией о проекте строительства на протяжении всего жизненного цикла проекта. Одним из ключевых результатов этого процесса </a:t>
                      </a:r>
                      <a:r>
                        <a:rPr lang="ru-RU" sz="1200" b="1" kern="1200" dirty="0" smtClean="0">
                          <a:solidFill>
                            <a:srgbClr val="FF0000"/>
                          </a:solidFill>
                          <a:effectLst/>
                        </a:rPr>
                        <a:t>является информационная модель здания, цифровое описание каждого аспекта построенного актива.</a:t>
                      </a:r>
                      <a:r>
                        <a:rPr lang="ru-RU" sz="1200" kern="1200" dirty="0" smtClean="0">
                          <a:effectLst/>
                        </a:rPr>
                        <a:t> Эта модель основана на информации, собранной совместно и обновленной на ключевых этапах проекта. Создание цифровой информационной модели здания позволяет тем, кто взаимодействует со зданием, оптимизировать свои действия, приводя к увеличению общей стоимости актива.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15276316"/>
                  </a:ext>
                </a:extLst>
              </a:tr>
              <a:tr h="38600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ASHRAE’s BIM Guide (2009)</a:t>
                      </a:r>
                      <a:endParaRPr lang="ru-RU" sz="12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effectLst/>
                        </a:rPr>
                        <a:t>Информационное моделирование зданий - это человеческая деятельность по </a:t>
                      </a:r>
                      <a:r>
                        <a:rPr lang="ru-RU" sz="1200" b="1" kern="1200" dirty="0" smtClean="0">
                          <a:solidFill>
                            <a:srgbClr val="0070C0"/>
                          </a:solidFill>
                          <a:effectLst/>
                        </a:rPr>
                        <a:t>использованию</a:t>
                      </a:r>
                      <a:r>
                        <a:rPr lang="ru-RU" sz="1200" kern="1200" dirty="0" smtClean="0">
                          <a:effectLst/>
                        </a:rPr>
                        <a:t> BIM программ и другого соответствующего ПО, оборудования и технологий для создания и использования в информационной модели здания.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780285262"/>
                  </a:ext>
                </a:extLst>
              </a:tr>
              <a:tr h="38871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AEC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Canada BIM Protocol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2012 </a:t>
                      </a:r>
                      <a:endParaRPr lang="ru-RU" sz="12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effectLst/>
                        </a:rPr>
                        <a:t>Информационное моделирование зданий (BIM): </a:t>
                      </a:r>
                      <a:r>
                        <a:rPr lang="ru-RU" sz="1200" b="1" kern="1200" dirty="0" smtClean="0">
                          <a:solidFill>
                            <a:srgbClr val="0070C0"/>
                          </a:solidFill>
                          <a:effectLst/>
                        </a:rPr>
                        <a:t>создание и использование </a:t>
                      </a:r>
                      <a:r>
                        <a:rPr lang="ru-RU" sz="1200" kern="1200" dirty="0" smtClean="0">
                          <a:effectLst/>
                        </a:rPr>
                        <a:t>согласованной, внутренне последовательной, поддающейся расчетам информации о проекте </a:t>
                      </a:r>
                      <a:r>
                        <a:rPr lang="ru-RU" sz="1200" b="1" kern="1200" dirty="0" smtClean="0">
                          <a:solidFill>
                            <a:srgbClr val="FF0000"/>
                          </a:solidFill>
                          <a:effectLst/>
                        </a:rPr>
                        <a:t>на этапах проектирования и строительства</a:t>
                      </a:r>
                      <a:r>
                        <a:rPr lang="ru-RU" sz="1200" kern="1200" dirty="0" smtClean="0">
                          <a:effectLst/>
                        </a:rPr>
                        <a:t>.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07562179"/>
                  </a:ext>
                </a:extLst>
              </a:tr>
              <a:tr h="105622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BIM Planning</a:t>
                      </a:r>
                      <a:r>
                        <a:rPr lang="en-US" sz="1200" baseline="0" dirty="0" smtClean="0"/>
                        <a:t> Guide for Facility Owners (Penn State) 2013</a:t>
                      </a:r>
                      <a:endParaRPr lang="ru-RU" sz="12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effectLst/>
                        </a:rPr>
                        <a:t>Информационное моделирование зданий - </a:t>
                      </a:r>
                      <a:r>
                        <a:rPr lang="ru-RU" sz="1200" b="1" kern="1200" dirty="0" smtClean="0">
                          <a:solidFill>
                            <a:srgbClr val="0070C0"/>
                          </a:solidFill>
                          <a:effectLst/>
                        </a:rPr>
                        <a:t>это акт создания электронной модели объекта </a:t>
                      </a:r>
                      <a:r>
                        <a:rPr lang="ru-RU" sz="1200" kern="1200" dirty="0" smtClean="0">
                          <a:effectLst/>
                        </a:rPr>
                        <a:t>с целью визуализации, инженерного анализа, анализа на коллизии, проверки соответствия нормам, составления сметы, исполнительной документации, планирования бюджета и многих других целей... В то время как модель является важным компонентом BIM, многие сегодня рассматривают BIM скорее как процесс, чем новую технологию. Модель может служить в качестве источника знаний для всех участников проекта, но </a:t>
                      </a:r>
                      <a:r>
                        <a:rPr lang="ru-RU" sz="1200" b="1" kern="1200" dirty="0" smtClean="0">
                          <a:solidFill>
                            <a:srgbClr val="0070C0"/>
                          </a:solidFill>
                          <a:effectLst/>
                        </a:rPr>
                        <a:t>BIM - это процесс</a:t>
                      </a:r>
                      <a:r>
                        <a:rPr lang="ru-RU" sz="1200" kern="1200" dirty="0" smtClean="0">
                          <a:effectLst/>
                        </a:rPr>
                        <a:t>, </a:t>
                      </a:r>
                      <a:r>
                        <a:rPr lang="ru-RU" sz="1200" b="1" kern="1200" dirty="0" smtClean="0">
                          <a:solidFill>
                            <a:srgbClr val="FF0000"/>
                          </a:solidFill>
                          <a:effectLst/>
                        </a:rPr>
                        <a:t>который улучшает сотрудничество</a:t>
                      </a:r>
                      <a:r>
                        <a:rPr lang="ru-RU" sz="1200" kern="1200" dirty="0" smtClean="0">
                          <a:effectLst/>
                        </a:rPr>
                        <a:t>, в результате чего улучшается управление информацией и общий процесс экономии.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109757039"/>
                  </a:ext>
                </a:extLst>
              </a:tr>
              <a:tr h="61212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NTSPEC National</a:t>
                      </a:r>
                      <a:r>
                        <a:rPr lang="en-US" sz="1200" baseline="0" dirty="0" smtClean="0"/>
                        <a:t> BIM Guide 2016</a:t>
                      </a:r>
                      <a:endParaRPr lang="ru-RU" sz="12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effectLst/>
                        </a:rPr>
                        <a:t>Информационное моделирование зданий (BIM) </a:t>
                      </a:r>
                      <a:r>
                        <a:rPr lang="ru-RU" sz="1200" b="1" kern="1200" dirty="0" smtClean="0">
                          <a:solidFill>
                            <a:srgbClr val="0070C0"/>
                          </a:solidFill>
                          <a:effectLst/>
                        </a:rPr>
                        <a:t>(Процесс)</a:t>
                      </a:r>
                      <a:r>
                        <a:rPr lang="ru-RU" sz="1200" kern="1200" dirty="0" smtClean="0">
                          <a:effectLst/>
                        </a:rPr>
                        <a:t> - это совокупность определенных видов </a:t>
                      </a:r>
                      <a:r>
                        <a:rPr lang="ru-RU" sz="1200" b="1" kern="1200" dirty="0" smtClean="0">
                          <a:solidFill>
                            <a:srgbClr val="0070C0"/>
                          </a:solidFill>
                          <a:effectLst/>
                        </a:rPr>
                        <a:t>использования</a:t>
                      </a:r>
                      <a:r>
                        <a:rPr lang="ru-RU" sz="1200" kern="1200" dirty="0" smtClean="0">
                          <a:effectLst/>
                        </a:rPr>
                        <a:t> модели, рабочих процессов и методов моделирования </a:t>
                      </a:r>
                      <a:r>
                        <a:rPr lang="ru-RU" sz="1200" b="1" kern="1200" dirty="0" smtClean="0">
                          <a:solidFill>
                            <a:srgbClr val="FF0000"/>
                          </a:solidFill>
                          <a:effectLst/>
                        </a:rPr>
                        <a:t>для получения в результате подробной, воспроизводимой и надежной информации из модели.</a:t>
                      </a:r>
                      <a:endParaRPr lang="ru-RU" sz="12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0005693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075899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b="87249"/>
          <a:stretch/>
        </p:blipFill>
        <p:spPr>
          <a:xfrm>
            <a:off x="0" y="-1177"/>
            <a:ext cx="9144000" cy="648877"/>
          </a:xfrm>
          <a:prstGeom prst="rect">
            <a:avLst/>
          </a:prstGeom>
        </p:spPr>
      </p:pic>
      <p:sp>
        <p:nvSpPr>
          <p:cNvPr id="18435" name="TextBox 4"/>
          <p:cNvSpPr txBox="1">
            <a:spLocks noChangeArrowheads="1"/>
          </p:cNvSpPr>
          <p:nvPr/>
        </p:nvSpPr>
        <p:spPr bwMode="auto">
          <a:xfrm>
            <a:off x="447675" y="94661"/>
            <a:ext cx="6253163" cy="4000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140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ru-RU" altLang="ru-RU" sz="2000" b="1" dirty="0" smtClean="0">
                <a:solidFill>
                  <a:schemeClr val="bg1"/>
                </a:solidFill>
                <a:uFillTx/>
              </a:rPr>
              <a:t>Определение</a:t>
            </a:r>
            <a:endParaRPr lang="ru-RU" altLang="ru-RU" sz="2000" b="1" dirty="0">
              <a:solidFill>
                <a:schemeClr val="bg1"/>
              </a:solidFill>
              <a:uFillTx/>
            </a:endParaRPr>
          </a:p>
        </p:txBody>
      </p:sp>
      <p:sp>
        <p:nvSpPr>
          <p:cNvPr id="18436" name="Прямоугольник 1"/>
          <p:cNvSpPr>
            <a:spLocks noChangeArrowheads="1"/>
          </p:cNvSpPr>
          <p:nvPr/>
        </p:nvSpPr>
        <p:spPr bwMode="auto">
          <a:xfrm>
            <a:off x="5305302" y="773495"/>
            <a:ext cx="3696487" cy="392415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140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ru-RU" sz="1800" b="1" dirty="0" smtClean="0">
                <a:uFillTx/>
              </a:rPr>
              <a:t>Технология информационного моделирования (ТИМСО, </a:t>
            </a:r>
            <a:r>
              <a:rPr lang="en-US" sz="1800" b="1" dirty="0" smtClean="0">
                <a:uFillTx/>
              </a:rPr>
              <a:t>BIM</a:t>
            </a:r>
            <a:r>
              <a:rPr lang="ru-RU" sz="1800" b="1" dirty="0" smtClean="0">
                <a:uFillTx/>
              </a:rPr>
              <a:t>)</a:t>
            </a:r>
            <a:r>
              <a:rPr lang="ru-RU" sz="1800" dirty="0" smtClean="0">
                <a:uFillTx/>
              </a:rPr>
              <a:t>- </a:t>
            </a:r>
            <a:r>
              <a:rPr lang="ru-RU" sz="1700" i="1" dirty="0"/>
              <a:t>(аналог </a:t>
            </a:r>
            <a:r>
              <a:rPr lang="ru-RU" sz="1700" i="1" dirty="0" err="1"/>
              <a:t>building</a:t>
            </a:r>
            <a:r>
              <a:rPr lang="ru-RU" sz="1700" i="1" dirty="0"/>
              <a:t> </a:t>
            </a:r>
            <a:r>
              <a:rPr lang="ru-RU" sz="1700" i="1" dirty="0" err="1"/>
              <a:t>information</a:t>
            </a:r>
            <a:r>
              <a:rPr lang="ru-RU" sz="1700" i="1" dirty="0"/>
              <a:t> </a:t>
            </a:r>
            <a:r>
              <a:rPr lang="ru-RU" sz="1700" i="1" dirty="0" err="1"/>
              <a:t>modeling</a:t>
            </a:r>
            <a:r>
              <a:rPr lang="ru-RU" sz="1700" i="1" dirty="0"/>
              <a:t>): </a:t>
            </a:r>
            <a:endParaRPr lang="ru-RU" sz="1700" i="1" dirty="0" smtClean="0"/>
          </a:p>
          <a:p>
            <a:endParaRPr lang="ru-RU" sz="1700" i="1" dirty="0"/>
          </a:p>
          <a:p>
            <a:r>
              <a:rPr lang="ru-RU" sz="1800" i="1" dirty="0" smtClean="0"/>
              <a:t>Совокупность </a:t>
            </a:r>
            <a:r>
              <a:rPr lang="ru-RU" sz="1800" i="1" dirty="0"/>
              <a:t>технологий, производственных процессов и регламентов, обеспечивающих возможность коллективного управления информацией о строительном объекте на всех этапах его жизненного цикла.</a:t>
            </a:r>
            <a:endParaRPr lang="ru-RU" altLang="ru-RU" sz="1800" dirty="0">
              <a:uFillTx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4033" t="5217" r="6540" b="5382"/>
          <a:stretch/>
        </p:blipFill>
        <p:spPr>
          <a:xfrm>
            <a:off x="53340" y="713908"/>
            <a:ext cx="5251962" cy="4124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46970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/>
          <a:srcRect b="87249"/>
          <a:stretch/>
        </p:blipFill>
        <p:spPr>
          <a:xfrm>
            <a:off x="0" y="-1177"/>
            <a:ext cx="9144000" cy="648877"/>
          </a:xfrm>
          <a:prstGeom prst="rect">
            <a:avLst/>
          </a:prstGeom>
        </p:spPr>
      </p:pic>
      <p:sp>
        <p:nvSpPr>
          <p:cNvPr id="323" name="Shape 323"/>
          <p:cNvSpPr txBox="1">
            <a:spLocks noGrp="1"/>
          </p:cNvSpPr>
          <p:nvPr>
            <p:ph type="sldNum" idx="12"/>
          </p:nvPr>
        </p:nvSpPr>
        <p:spPr>
          <a:xfrm>
            <a:off x="8683361" y="4869655"/>
            <a:ext cx="383782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ru" sz="1200" b="0" i="0" u="none" strike="noStrike" cap="none">
                <a:solidFill>
                  <a:srgbClr val="888888"/>
                </a:solidFill>
                <a:uFillTx/>
                <a:latin typeface="Arial"/>
                <a:ea typeface="Arial"/>
                <a:cs typeface="Arial"/>
                <a:sym typeface="Arial"/>
              </a:rPr>
              <a:t>8</a:t>
            </a:fld>
            <a:endParaRPr lang="ru" sz="1200" b="0" i="0" u="none" strike="noStrike" cap="none">
              <a:solidFill>
                <a:srgbClr val="888888"/>
              </a:solidFill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Shape 324"/>
          <p:cNvSpPr txBox="1">
            <a:spLocks/>
          </p:cNvSpPr>
          <p:nvPr/>
        </p:nvSpPr>
        <p:spPr>
          <a:xfrm>
            <a:off x="494453" y="104495"/>
            <a:ext cx="8706697" cy="4334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10800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ru" sz="2000" b="1" i="0" u="none" strike="noStrike" cap="none" dirty="0">
                <a:solidFill>
                  <a:schemeClr val="lt1"/>
                </a:solidFill>
                <a:uFillTx/>
                <a:latin typeface="Arial"/>
                <a:ea typeface="Arial"/>
                <a:cs typeface="Arial"/>
                <a:sym typeface="Arial"/>
              </a:rPr>
              <a:t>Стандарты: Адаптация стандартов ISO (1/2)</a:t>
            </a:r>
          </a:p>
        </p:txBody>
      </p:sp>
      <p:graphicFrame>
        <p:nvGraphicFramePr>
          <p:cNvPr id="325" name="Shape 325"/>
          <p:cNvGraphicFramePr/>
          <p:nvPr/>
        </p:nvGraphicFramePr>
        <p:xfrm>
          <a:off x="-1" y="643659"/>
          <a:ext cx="9144000" cy="4534131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601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518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9812">
                <a:tc>
                  <a:txBody>
                    <a:bodyPr/>
                    <a:lstStyle/>
                    <a:p>
                      <a:pPr marL="0" marR="0" lvl="0" indent="44450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endParaRPr sz="1200" u="none" strike="noStrike" cap="none">
                        <a:uFillTx/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50" marR="45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1778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ru" sz="1400" b="1" u="none" strike="noStrike" cap="none">
                          <a:uFillTx/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Наименование международных стандартов, принимаемых за основу</a:t>
                      </a:r>
                    </a:p>
                  </a:txBody>
                  <a:tcPr marL="4550" marR="45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44450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ru" sz="1400" b="1" u="none" strike="noStrike" cap="none">
                          <a:uFillTx/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Перевод</a:t>
                      </a:r>
                    </a:p>
                  </a:txBody>
                  <a:tcPr marL="4550" marR="45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470">
                <a:tc>
                  <a:txBody>
                    <a:bodyPr/>
                    <a:lstStyle/>
                    <a:p>
                      <a:pPr marL="36000" marR="0" lvl="0" indent="656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ru" sz="1400" b="1" u="none" strike="noStrike" cap="none">
                          <a:uFillTx/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</a:p>
                  </a:txBody>
                  <a:tcPr marL="4550" marR="45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27499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ru" sz="1400" b="1" u="none" strike="noStrike" cap="none">
                          <a:uFillTx/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ISO/TS 12911:2012 </a:t>
                      </a:r>
                      <a:r>
                        <a:rPr lang="ru" sz="1000" u="none" strike="noStrike" cap="none">
                          <a:uFillTx/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Framework for building information modeling (BIM) guidance</a:t>
                      </a:r>
                    </a:p>
                  </a:txBody>
                  <a:tcPr marL="4550" marR="45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27499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ru" sz="1500" u="none" strike="noStrike" cap="none">
                          <a:solidFill>
                            <a:schemeClr val="dk1"/>
                          </a:solidFill>
                          <a:uFillTx/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Основные положения руководства по информационному моделированию зданий (BIM) </a:t>
                      </a:r>
                    </a:p>
                  </a:txBody>
                  <a:tcPr marL="4550" marR="45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2470">
                <a:tc>
                  <a:txBody>
                    <a:bodyPr/>
                    <a:lstStyle/>
                    <a:p>
                      <a:pPr marL="36000" marR="0" lvl="0" indent="656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ru" sz="1400" b="1" u="none" strike="noStrike" cap="none">
                          <a:solidFill>
                            <a:schemeClr val="dk1"/>
                          </a:solidFill>
                          <a:uFillTx/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</a:p>
                  </a:txBody>
                  <a:tcPr marL="4550" marR="45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27499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ru" sz="1400" b="1" u="none" strike="noStrike" cap="none">
                          <a:solidFill>
                            <a:schemeClr val="dk1"/>
                          </a:solidFill>
                          <a:uFillTx/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ISO 29481-1:2016</a:t>
                      </a:r>
                      <a:r>
                        <a:rPr lang="ru" sz="1400" u="none" strike="noStrike" cap="none">
                          <a:solidFill>
                            <a:schemeClr val="dk1"/>
                          </a:solidFill>
                          <a:uFillTx/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ru" sz="1000" u="none" strike="noStrike" cap="none">
                          <a:solidFill>
                            <a:schemeClr val="dk1"/>
                          </a:solidFill>
                          <a:uFillTx/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Building information models - Information delivery manual Part 1: Methodology and format</a:t>
                      </a:r>
                    </a:p>
                  </a:txBody>
                  <a:tcPr marL="4550" marR="45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27499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ru" sz="1500" u="none" strike="noStrike" cap="none">
                          <a:solidFill>
                            <a:schemeClr val="dk1"/>
                          </a:solidFill>
                          <a:uFillTx/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Справочник по доставке информации. Часть 1. Методология и формат  </a:t>
                      </a:r>
                    </a:p>
                  </a:txBody>
                  <a:tcPr marL="4550" marR="45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470">
                <a:tc>
                  <a:txBody>
                    <a:bodyPr/>
                    <a:lstStyle/>
                    <a:p>
                      <a:pPr marL="36000" marR="0" lvl="0" indent="656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ru" sz="1400" b="1" u="none" strike="noStrike" cap="none">
                          <a:solidFill>
                            <a:schemeClr val="dk1"/>
                          </a:solidFill>
                          <a:uFillTx/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</a:p>
                  </a:txBody>
                  <a:tcPr marL="4550" marR="45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27499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ru" sz="1400" b="1" u="none" strike="noStrike" cap="none">
                          <a:solidFill>
                            <a:schemeClr val="dk1"/>
                          </a:solidFill>
                          <a:uFillTx/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ISO 29481-2:2012 </a:t>
                      </a:r>
                      <a:r>
                        <a:rPr lang="ru" sz="1000" u="none" strike="noStrike" cap="none">
                          <a:solidFill>
                            <a:schemeClr val="dk1"/>
                          </a:solidFill>
                          <a:uFillTx/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Building information models - Information delivery manual - Part 2: Interaction framework </a:t>
                      </a:r>
                    </a:p>
                  </a:txBody>
                  <a:tcPr marL="4550" marR="45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27499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ru" sz="1500" u="none" strike="noStrike" cap="none">
                          <a:solidFill>
                            <a:schemeClr val="dk1"/>
                          </a:solidFill>
                          <a:uFillTx/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Справочник по доставке информации. Часть 2: Рамки взаимодействия</a:t>
                      </a:r>
                    </a:p>
                  </a:txBody>
                  <a:tcPr marL="4550" marR="45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470">
                <a:tc>
                  <a:txBody>
                    <a:bodyPr/>
                    <a:lstStyle/>
                    <a:p>
                      <a:pPr marL="36000" marR="0" lvl="0" indent="656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ru" sz="1400" b="1" u="none" strike="noStrike" cap="none" dirty="0">
                          <a:solidFill>
                            <a:schemeClr val="dk1"/>
                          </a:solidFill>
                          <a:uFillTx/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</a:t>
                      </a:r>
                    </a:p>
                  </a:txBody>
                  <a:tcPr marL="4550" marR="45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27499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ru" sz="1400" b="1" u="none" strike="noStrike" cap="none">
                          <a:solidFill>
                            <a:schemeClr val="dk1"/>
                          </a:solidFill>
                          <a:uFillTx/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ISO 10845-1:2010 </a:t>
                      </a:r>
                      <a:r>
                        <a:rPr lang="ru" sz="1000" u="none" strike="noStrike" cap="none">
                          <a:solidFill>
                            <a:schemeClr val="dk1"/>
                          </a:solidFill>
                          <a:uFillTx/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Construction procurement – Part 1: Processes, methods and procedures</a:t>
                      </a:r>
                    </a:p>
                  </a:txBody>
                  <a:tcPr marL="4550" marR="45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27499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ru" sz="1500" u="none" strike="noStrike" cap="none">
                          <a:solidFill>
                            <a:schemeClr val="dk1"/>
                          </a:solidFill>
                          <a:uFillTx/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Снабжение в строительстве. Часть 1. Процессы, методы и процедуры </a:t>
                      </a:r>
                    </a:p>
                  </a:txBody>
                  <a:tcPr marL="4550" marR="45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4132">
                <a:tc>
                  <a:txBody>
                    <a:bodyPr/>
                    <a:lstStyle/>
                    <a:p>
                      <a:pPr marL="36000" marR="0" lvl="0" indent="656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ru" sz="1400" b="1" u="none" strike="noStrike" cap="none">
                          <a:solidFill>
                            <a:schemeClr val="dk1"/>
                          </a:solidFill>
                          <a:uFillTx/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</a:t>
                      </a:r>
                    </a:p>
                  </a:txBody>
                  <a:tcPr marL="4550" marR="45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27499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ru" sz="1400" b="1" u="none" strike="noStrike" cap="none">
                          <a:solidFill>
                            <a:schemeClr val="dk1"/>
                          </a:solidFill>
                          <a:uFillTx/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ISO 22263:2008 </a:t>
                      </a:r>
                      <a:r>
                        <a:rPr lang="ru" sz="1000" u="none" strike="noStrike" cap="none">
                          <a:solidFill>
                            <a:schemeClr val="dk1"/>
                          </a:solidFill>
                          <a:uFillTx/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Organization of information about construction works — Framework for management of project information</a:t>
                      </a:r>
                    </a:p>
                  </a:txBody>
                  <a:tcPr marL="4550" marR="45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27499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ru" sz="1500" u="none" strike="noStrike" cap="none" dirty="0">
                          <a:solidFill>
                            <a:schemeClr val="dk1"/>
                          </a:solidFill>
                          <a:uFillTx/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Модель организации данных о строительных работах. Структура управления проектной информацией </a:t>
                      </a:r>
                    </a:p>
                  </a:txBody>
                  <a:tcPr marL="4550" marR="45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470">
                <a:tc>
                  <a:txBody>
                    <a:bodyPr/>
                    <a:lstStyle/>
                    <a:p>
                      <a:pPr marL="36000" marR="0" lvl="0" indent="656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ru" sz="1400" b="1" u="none" strike="noStrike" cap="none">
                          <a:solidFill>
                            <a:schemeClr val="dk1"/>
                          </a:solidFill>
                          <a:uFillTx/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</a:t>
                      </a:r>
                    </a:p>
                  </a:txBody>
                  <a:tcPr marL="4550" marR="45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27499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ru" sz="1400" b="1" u="none" strike="noStrike" cap="none">
                          <a:solidFill>
                            <a:schemeClr val="dk1"/>
                          </a:solidFill>
                          <a:uFillTx/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ISO 16354:2013</a:t>
                      </a:r>
                      <a:r>
                        <a:rPr lang="ru" sz="1400" u="none" strike="noStrike" cap="none">
                          <a:solidFill>
                            <a:schemeClr val="dk1"/>
                          </a:solidFill>
                          <a:uFillTx/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ru" sz="1000" u="none" strike="noStrike" cap="none">
                          <a:solidFill>
                            <a:schemeClr val="dk1"/>
                          </a:solidFill>
                          <a:uFillTx/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Guidelines for knowledge libraries and object libraries</a:t>
                      </a:r>
                    </a:p>
                  </a:txBody>
                  <a:tcPr marL="4550" marR="45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27499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ru" sz="1500" u="none" strike="noStrike" cap="none">
                          <a:solidFill>
                            <a:schemeClr val="dk1"/>
                          </a:solidFill>
                          <a:uFillTx/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Руководящие указания по библиотекам данных и объектным библиотекам</a:t>
                      </a:r>
                    </a:p>
                  </a:txBody>
                  <a:tcPr marL="4550" marR="45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4132">
                <a:tc>
                  <a:txBody>
                    <a:bodyPr/>
                    <a:lstStyle/>
                    <a:p>
                      <a:pPr marL="36000" marR="0" lvl="0" indent="656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ru" sz="1400" b="1" u="none" strike="noStrike" cap="none">
                          <a:solidFill>
                            <a:schemeClr val="dk1"/>
                          </a:solidFill>
                          <a:uFillTx/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</a:t>
                      </a:r>
                    </a:p>
                  </a:txBody>
                  <a:tcPr marL="4550" marR="45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27499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ru" sz="1400" b="1" u="none" strike="noStrike" cap="none">
                          <a:solidFill>
                            <a:schemeClr val="dk1"/>
                          </a:solidFill>
                          <a:uFillTx/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ISO 12006-2:2015 </a:t>
                      </a:r>
                      <a:r>
                        <a:rPr lang="ru" sz="1000" u="none" strike="noStrike" cap="none">
                          <a:solidFill>
                            <a:schemeClr val="dk1"/>
                          </a:solidFill>
                          <a:uFillTx/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Building construction – Organization of information about construction works – Part 2: Framework for classification of information</a:t>
                      </a:r>
                    </a:p>
                  </a:txBody>
                  <a:tcPr marL="4550" marR="45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27499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ru" sz="1500" u="none" strike="noStrike" cap="none">
                          <a:solidFill>
                            <a:schemeClr val="dk1"/>
                          </a:solidFill>
                          <a:uFillTx/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Строительство. Модель организации данных о строительных работах. Часть 2. Основы классификации информации</a:t>
                      </a:r>
                    </a:p>
                  </a:txBody>
                  <a:tcPr marL="4550" marR="45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93705">
                <a:tc>
                  <a:txBody>
                    <a:bodyPr/>
                    <a:lstStyle/>
                    <a:p>
                      <a:pPr marL="36000" marR="0" lvl="0" indent="656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ru" sz="1400" b="1" u="none" strike="noStrike" cap="none">
                          <a:solidFill>
                            <a:schemeClr val="dk1"/>
                          </a:solidFill>
                          <a:uFillTx/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</a:t>
                      </a:r>
                    </a:p>
                  </a:txBody>
                  <a:tcPr marL="4550" marR="45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27499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ru" sz="1400" b="1" u="none" strike="noStrike" cap="none">
                          <a:solidFill>
                            <a:schemeClr val="dk1"/>
                          </a:solidFill>
                          <a:uFillTx/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ISO 12006-3:2007</a:t>
                      </a:r>
                      <a:r>
                        <a:rPr lang="ru" sz="1400" u="none" strike="noStrike" cap="none">
                          <a:solidFill>
                            <a:schemeClr val="dk1"/>
                          </a:solidFill>
                          <a:uFillTx/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ru" sz="1000" u="none" strike="noStrike" cap="none">
                          <a:solidFill>
                            <a:schemeClr val="dk1"/>
                          </a:solidFill>
                          <a:uFillTx/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Building construction – Organization of information about construction works – Part 3: Framework for object-oriented information</a:t>
                      </a:r>
                    </a:p>
                  </a:txBody>
                  <a:tcPr marL="4550" marR="45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27499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ru" sz="1500" u="none" strike="noStrike" cap="none" dirty="0">
                          <a:solidFill>
                            <a:schemeClr val="dk1"/>
                          </a:solidFill>
                          <a:uFillTx/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Строительство. Модель организации данных о строительных работах. Часть 3. Структура объектно-ориентированной информации </a:t>
                      </a:r>
                    </a:p>
                  </a:txBody>
                  <a:tcPr marL="4550" marR="45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26" name="Shape 326"/>
          <p:cNvSpPr>
            <a:spLocks/>
          </p:cNvSpPr>
          <p:nvPr/>
        </p:nvSpPr>
        <p:spPr>
          <a:xfrm>
            <a:off x="8495318" y="717777"/>
            <a:ext cx="662361" cy="2154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444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ru" sz="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rPr>
              <a:t> </a:t>
            </a:r>
          </a:p>
        </p:txBody>
      </p:sp>
      <p:sp>
        <p:nvSpPr>
          <p:cNvPr id="327" name="Shape 327"/>
          <p:cNvSpPr txBox="1">
            <a:spLocks/>
          </p:cNvSpPr>
          <p:nvPr/>
        </p:nvSpPr>
        <p:spPr>
          <a:xfrm>
            <a:off x="494454" y="4901053"/>
            <a:ext cx="921173" cy="3077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ru" sz="1400" b="1" i="0" u="none" strike="noStrike" cap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rPr>
              <a:t>…</a:t>
            </a:r>
          </a:p>
        </p:txBody>
      </p:sp>
      <p:sp>
        <p:nvSpPr>
          <p:cNvPr id="332" name="Shape 332"/>
          <p:cNvSpPr>
            <a:spLocks/>
          </p:cNvSpPr>
          <p:nvPr/>
        </p:nvSpPr>
        <p:spPr>
          <a:xfrm>
            <a:off x="3101008" y="3042447"/>
            <a:ext cx="487683" cy="27699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000" marR="0" lvl="0" indent="274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ru" sz="1200" b="1" i="0" u="none" strike="noStrike" cap="none">
                <a:solidFill>
                  <a:schemeClr val="lt1"/>
                </a:solidFill>
                <a:uFillTx/>
                <a:latin typeface="Arial"/>
                <a:ea typeface="Arial"/>
                <a:cs typeface="Arial"/>
                <a:sym typeface="Arial"/>
              </a:rPr>
              <a:t>V</a:t>
            </a:r>
          </a:p>
        </p:txBody>
      </p:sp>
      <p:sp>
        <p:nvSpPr>
          <p:cNvPr id="335" name="Shape 335"/>
          <p:cNvSpPr>
            <a:spLocks/>
          </p:cNvSpPr>
          <p:nvPr/>
        </p:nvSpPr>
        <p:spPr>
          <a:xfrm>
            <a:off x="3101008" y="4714171"/>
            <a:ext cx="487683" cy="27699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000" marR="0" lvl="0" indent="274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ru" sz="1200" b="1" i="0" u="none" strike="noStrike" cap="none">
                <a:solidFill>
                  <a:schemeClr val="lt1"/>
                </a:solidFill>
                <a:uFillTx/>
                <a:latin typeface="Arial"/>
                <a:ea typeface="Arial"/>
                <a:cs typeface="Arial"/>
                <a:sym typeface="Arial"/>
              </a:rPr>
              <a:t>V</a:t>
            </a:r>
          </a:p>
        </p:txBody>
      </p:sp>
      <p:sp>
        <p:nvSpPr>
          <p:cNvPr id="16" name="Shape 335"/>
          <p:cNvSpPr>
            <a:spLocks/>
          </p:cNvSpPr>
          <p:nvPr/>
        </p:nvSpPr>
        <p:spPr>
          <a:xfrm>
            <a:off x="3101007" y="4114755"/>
            <a:ext cx="487683" cy="27699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000" marR="0" lvl="0" indent="274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ru" sz="1200" b="1" i="0" u="none" strike="noStrike" cap="none">
                <a:solidFill>
                  <a:schemeClr val="lt1"/>
                </a:solidFill>
                <a:uFillTx/>
                <a:latin typeface="Arial"/>
                <a:ea typeface="Arial"/>
                <a:cs typeface="Arial"/>
                <a:sym typeface="Arial"/>
              </a:rPr>
              <a:t>V</a:t>
            </a:r>
          </a:p>
        </p:txBody>
      </p:sp>
      <p:sp>
        <p:nvSpPr>
          <p:cNvPr id="18" name="Shape 335"/>
          <p:cNvSpPr>
            <a:spLocks/>
          </p:cNvSpPr>
          <p:nvPr/>
        </p:nvSpPr>
        <p:spPr>
          <a:xfrm>
            <a:off x="3101006" y="3641863"/>
            <a:ext cx="487683" cy="27699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000" marR="0" lvl="0" indent="274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ru" sz="1200" b="1" i="0" u="none" strike="noStrike" cap="none">
                <a:solidFill>
                  <a:schemeClr val="lt1"/>
                </a:solidFill>
                <a:uFillTx/>
                <a:latin typeface="Arial"/>
                <a:ea typeface="Arial"/>
                <a:cs typeface="Arial"/>
                <a:sym typeface="Arial"/>
              </a:rPr>
              <a:t>V</a:t>
            </a:r>
          </a:p>
        </p:txBody>
      </p:sp>
      <p:sp>
        <p:nvSpPr>
          <p:cNvPr id="19" name="Shape 335"/>
          <p:cNvSpPr>
            <a:spLocks/>
          </p:cNvSpPr>
          <p:nvPr/>
        </p:nvSpPr>
        <p:spPr>
          <a:xfrm>
            <a:off x="3101005" y="2646557"/>
            <a:ext cx="487683" cy="27699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000" marR="0" lvl="0" indent="274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ru" sz="1200" b="1" i="0" u="none" strike="noStrike" cap="none">
                <a:solidFill>
                  <a:schemeClr val="lt1"/>
                </a:solidFill>
                <a:uFillTx/>
                <a:latin typeface="Arial"/>
                <a:ea typeface="Arial"/>
                <a:cs typeface="Arial"/>
                <a:sym typeface="Arial"/>
              </a:rPr>
              <a:t>V</a:t>
            </a:r>
          </a:p>
        </p:txBody>
      </p:sp>
      <p:sp>
        <p:nvSpPr>
          <p:cNvPr id="20" name="Shape 335"/>
          <p:cNvSpPr>
            <a:spLocks/>
          </p:cNvSpPr>
          <p:nvPr/>
        </p:nvSpPr>
        <p:spPr>
          <a:xfrm>
            <a:off x="3101004" y="2178224"/>
            <a:ext cx="487683" cy="27699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000" marR="0" lvl="0" indent="274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ru" sz="1200" b="1" i="0" u="none" strike="noStrike" cap="none">
                <a:solidFill>
                  <a:schemeClr val="lt1"/>
                </a:solidFill>
                <a:uFillTx/>
                <a:latin typeface="Arial"/>
                <a:ea typeface="Arial"/>
                <a:cs typeface="Arial"/>
                <a:sym typeface="Arial"/>
              </a:rPr>
              <a:t>V</a:t>
            </a:r>
          </a:p>
        </p:txBody>
      </p:sp>
      <p:sp>
        <p:nvSpPr>
          <p:cNvPr id="21" name="Shape 335"/>
          <p:cNvSpPr>
            <a:spLocks/>
          </p:cNvSpPr>
          <p:nvPr/>
        </p:nvSpPr>
        <p:spPr>
          <a:xfrm>
            <a:off x="3101003" y="1699402"/>
            <a:ext cx="487683" cy="27699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000" marR="0" lvl="0" indent="274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ru" sz="1200" b="1" i="0" u="none" strike="noStrike" cap="none">
                <a:solidFill>
                  <a:schemeClr val="lt1"/>
                </a:solidFill>
                <a:uFillTx/>
                <a:latin typeface="Arial"/>
                <a:ea typeface="Arial"/>
                <a:cs typeface="Arial"/>
                <a:sym typeface="Arial"/>
              </a:rPr>
              <a:t>V</a:t>
            </a:r>
          </a:p>
        </p:txBody>
      </p:sp>
      <p:sp>
        <p:nvSpPr>
          <p:cNvPr id="22" name="Shape 335"/>
          <p:cNvSpPr>
            <a:spLocks/>
          </p:cNvSpPr>
          <p:nvPr/>
        </p:nvSpPr>
        <p:spPr>
          <a:xfrm>
            <a:off x="3101002" y="1249129"/>
            <a:ext cx="487683" cy="27699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000" marR="0" lvl="0" indent="274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ru" sz="1200" b="1" i="0" u="none" strike="noStrike" cap="none">
                <a:solidFill>
                  <a:schemeClr val="lt1"/>
                </a:solidFill>
                <a:uFillTx/>
                <a:latin typeface="Arial"/>
                <a:ea typeface="Arial"/>
                <a:cs typeface="Arial"/>
                <a:sym typeface="Arial"/>
              </a:rPr>
              <a:t>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/>
          <a:srcRect b="87249"/>
          <a:stretch/>
        </p:blipFill>
        <p:spPr>
          <a:xfrm>
            <a:off x="0" y="-1177"/>
            <a:ext cx="9144000" cy="648877"/>
          </a:xfrm>
          <a:prstGeom prst="rect">
            <a:avLst/>
          </a:prstGeom>
        </p:spPr>
      </p:pic>
      <p:sp>
        <p:nvSpPr>
          <p:cNvPr id="341" name="Shape 341"/>
          <p:cNvSpPr txBox="1">
            <a:spLocks noGrp="1"/>
          </p:cNvSpPr>
          <p:nvPr>
            <p:ph type="sldNum" idx="12"/>
          </p:nvPr>
        </p:nvSpPr>
        <p:spPr>
          <a:xfrm>
            <a:off x="7010400" y="473179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ru" sz="1200" b="0" i="0" u="none" strike="noStrike" cap="none">
                <a:solidFill>
                  <a:srgbClr val="888888"/>
                </a:solidFill>
                <a:uFillTx/>
                <a:latin typeface="Arial"/>
                <a:ea typeface="Arial"/>
                <a:cs typeface="Arial"/>
                <a:sym typeface="Arial"/>
              </a:rPr>
              <a:t>9</a:t>
            </a:fld>
            <a:endParaRPr lang="ru" sz="1200" b="0" i="0" u="none" strike="noStrike" cap="none">
              <a:solidFill>
                <a:srgbClr val="888888"/>
              </a:solidFill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Shape 342"/>
          <p:cNvSpPr txBox="1">
            <a:spLocks/>
          </p:cNvSpPr>
          <p:nvPr/>
        </p:nvSpPr>
        <p:spPr>
          <a:xfrm>
            <a:off x="514350" y="72925"/>
            <a:ext cx="8863565" cy="49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108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ru" sz="2000" b="1" i="0" u="none" strike="noStrike" cap="none" dirty="0">
                <a:solidFill>
                  <a:schemeClr val="lt1"/>
                </a:solidFill>
                <a:uFillTx/>
                <a:latin typeface="Arial"/>
                <a:ea typeface="Arial"/>
                <a:cs typeface="Arial"/>
                <a:sym typeface="Arial"/>
              </a:rPr>
              <a:t>Стандарты: Адаптация стандартов ISO (2/2)</a:t>
            </a:r>
          </a:p>
        </p:txBody>
      </p:sp>
      <p:graphicFrame>
        <p:nvGraphicFramePr>
          <p:cNvPr id="343" name="Shape 343"/>
          <p:cNvGraphicFramePr/>
          <p:nvPr/>
        </p:nvGraphicFramePr>
        <p:xfrm>
          <a:off x="1" y="639718"/>
          <a:ext cx="9143998" cy="4503781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131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33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374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2833">
                <a:tc>
                  <a:txBody>
                    <a:bodyPr/>
                    <a:lstStyle/>
                    <a:p>
                      <a:pPr marL="0" marR="0" lvl="0" indent="44450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endParaRPr sz="1200" u="none" strike="noStrike" cap="none">
                        <a:uFillTx/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50" marR="45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1778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ru" sz="1400" b="1" u="none" strike="noStrike" cap="none">
                          <a:uFillTx/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Наименование международных стандартов, принимаемых за основу</a:t>
                      </a:r>
                    </a:p>
                  </a:txBody>
                  <a:tcPr marL="4550" marR="45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44450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ru" sz="1400" b="1" u="none" strike="noStrike" cap="none">
                          <a:uFillTx/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Перевод</a:t>
                      </a:r>
                    </a:p>
                  </a:txBody>
                  <a:tcPr marL="4550" marR="45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4420">
                <a:tc>
                  <a:txBody>
                    <a:bodyPr/>
                    <a:lstStyle/>
                    <a:p>
                      <a:pPr marL="36000" marR="0" lvl="0" indent="27499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ru" sz="1400" b="1" u="none" strike="noStrike" cap="none">
                          <a:solidFill>
                            <a:schemeClr val="dk1"/>
                          </a:solidFill>
                          <a:uFillTx/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</a:t>
                      </a:r>
                    </a:p>
                  </a:txBody>
                  <a:tcPr marL="4550" marR="45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656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ru" sz="1400" b="1" u="none" strike="noStrike" cap="none">
                          <a:solidFill>
                            <a:schemeClr val="dk1"/>
                          </a:solidFill>
                          <a:uFillTx/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ISO 16739:2013 </a:t>
                      </a:r>
                      <a:r>
                        <a:rPr lang="ru" sz="1000" u="none" strike="noStrike" cap="none">
                          <a:solidFill>
                            <a:schemeClr val="dk1"/>
                          </a:solidFill>
                          <a:uFillTx/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Industry Foundation Classes (IFC) for data sharing in the construction and facility management industries</a:t>
                      </a:r>
                    </a:p>
                  </a:txBody>
                  <a:tcPr marL="4550" marR="45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656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ru" sz="1500" u="none" strike="noStrike" cap="none">
                          <a:solidFill>
                            <a:schemeClr val="dk1"/>
                          </a:solidFill>
                          <a:uFillTx/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Формат (IFC), для совместного использования данных в строительстве и управлении зданиями и сооружениями </a:t>
                      </a:r>
                    </a:p>
                  </a:txBody>
                  <a:tcPr marL="4550" marR="45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9968">
                <a:tc>
                  <a:txBody>
                    <a:bodyPr/>
                    <a:lstStyle/>
                    <a:p>
                      <a:pPr marL="36000" marR="0" lvl="0" indent="27499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ru" sz="1400" b="1" u="none" strike="noStrike" cap="none">
                          <a:solidFill>
                            <a:schemeClr val="dk1"/>
                          </a:solidFill>
                          <a:uFillTx/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</a:t>
                      </a:r>
                    </a:p>
                  </a:txBody>
                  <a:tcPr marL="4550" marR="45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656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ru" sz="1400" b="1" u="none" strike="noStrike" cap="none">
                          <a:solidFill>
                            <a:schemeClr val="dk1"/>
                          </a:solidFill>
                          <a:uFillTx/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ISO/NP 16739-1 </a:t>
                      </a:r>
                      <a:r>
                        <a:rPr lang="ru" sz="1000" u="none" strike="noStrike" cap="none">
                          <a:solidFill>
                            <a:schemeClr val="dk1"/>
                          </a:solidFill>
                          <a:uFillTx/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Industry Foundation Classes (IFC) for data sharing in the construction and facility management industries -- Part 1: Data schema using EXPRESS schema definitions</a:t>
                      </a:r>
                    </a:p>
                  </a:txBody>
                  <a:tcPr marL="4550" marR="45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656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ru" sz="1500" u="none" strike="noStrike" cap="none">
                          <a:solidFill>
                            <a:schemeClr val="dk1"/>
                          </a:solidFill>
                          <a:uFillTx/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Формат (IFC), для совместного использования данных в строительстве и управлении зданиями и сооружениями - Часть 1: схема данных с применением определений EXPRESS-схемы  </a:t>
                      </a:r>
                    </a:p>
                  </a:txBody>
                  <a:tcPr marL="4550" marR="45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9968">
                <a:tc>
                  <a:txBody>
                    <a:bodyPr/>
                    <a:lstStyle/>
                    <a:p>
                      <a:pPr marL="36000" marR="0" lvl="0" indent="27499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ru" sz="1400" b="1" u="none" strike="noStrike" cap="none">
                          <a:solidFill>
                            <a:schemeClr val="dk1"/>
                          </a:solidFill>
                          <a:uFillTx/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</a:t>
                      </a:r>
                    </a:p>
                  </a:txBody>
                  <a:tcPr marL="4550" marR="45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656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ru" sz="1400" b="1" u="none" strike="noStrike" cap="none" dirty="0">
                          <a:solidFill>
                            <a:schemeClr val="dk1"/>
                          </a:solidFill>
                          <a:uFillTx/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ISO/CD 19650-1</a:t>
                      </a:r>
                      <a:r>
                        <a:rPr lang="ru" sz="1400" u="none" strike="noStrike" cap="none" dirty="0">
                          <a:solidFill>
                            <a:schemeClr val="dk1"/>
                          </a:solidFill>
                          <a:uFillTx/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ru" sz="1000" u="none" strike="noStrike" cap="none" dirty="0">
                          <a:solidFill>
                            <a:schemeClr val="dk1"/>
                          </a:solidFill>
                          <a:uFillTx/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Organization of information about construction works -- Information management using building information modelling -- Part 1: Concepts and principles</a:t>
                      </a:r>
                    </a:p>
                  </a:txBody>
                  <a:tcPr marL="4550" marR="45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656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ru" sz="1500" u="none" strike="noStrike" cap="none" dirty="0">
                          <a:solidFill>
                            <a:schemeClr val="dk1"/>
                          </a:solidFill>
                          <a:uFillTx/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Организация информации о строительных работах/ Управление информацией с использованием информационного моделирования зданий. Часть 1. Концепции и принципы </a:t>
                      </a:r>
                    </a:p>
                  </a:txBody>
                  <a:tcPr marL="4550" marR="45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9968">
                <a:tc>
                  <a:txBody>
                    <a:bodyPr/>
                    <a:lstStyle/>
                    <a:p>
                      <a:pPr marL="36000" marR="0" lvl="0" indent="27499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ru" sz="1400" b="1" u="none" strike="noStrike" cap="none">
                          <a:solidFill>
                            <a:schemeClr val="dk1"/>
                          </a:solidFill>
                          <a:uFillTx/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</a:t>
                      </a:r>
                    </a:p>
                  </a:txBody>
                  <a:tcPr marL="4550" marR="45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656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ru" sz="1400" b="1" u="none" strike="noStrike" cap="none">
                          <a:solidFill>
                            <a:schemeClr val="dk1"/>
                          </a:solidFill>
                          <a:uFillTx/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ISO/CD 19650-2</a:t>
                      </a:r>
                      <a:r>
                        <a:rPr lang="ru" sz="1400" u="none" strike="noStrike" cap="none">
                          <a:solidFill>
                            <a:schemeClr val="dk1"/>
                          </a:solidFill>
                          <a:uFillTx/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ru" sz="1000" u="none" strike="noStrike" cap="none">
                          <a:solidFill>
                            <a:schemeClr val="dk1"/>
                          </a:solidFill>
                          <a:uFillTx/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Organization of information about construction works -- Information management using building information modelling -- Part 2: Delivery phase of assets</a:t>
                      </a:r>
                    </a:p>
                  </a:txBody>
                  <a:tcPr marL="4550" marR="45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656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ru" sz="1500" u="none" strike="noStrike" cap="none">
                          <a:solidFill>
                            <a:schemeClr val="dk1"/>
                          </a:solidFill>
                          <a:uFillTx/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Организация информации о строительных работах/ Управление информацией с использованием информационного моделирования зданий. Часть 2. Фаза поставки активов </a:t>
                      </a:r>
                    </a:p>
                  </a:txBody>
                  <a:tcPr marL="4550" marR="45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66624">
                <a:tc>
                  <a:txBody>
                    <a:bodyPr/>
                    <a:lstStyle/>
                    <a:p>
                      <a:pPr marL="36000" marR="0" lvl="0" indent="27499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ru" sz="1400" b="1" u="none" strike="noStrike" cap="none">
                          <a:solidFill>
                            <a:schemeClr val="dk1"/>
                          </a:solidFill>
                          <a:uFillTx/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</a:t>
                      </a:r>
                    </a:p>
                  </a:txBody>
                  <a:tcPr marL="4550" marR="45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656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ru" sz="1400" b="1" u="none" strike="noStrike" cap="none">
                          <a:solidFill>
                            <a:schemeClr val="dk1"/>
                          </a:solidFill>
                          <a:uFillTx/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ISO/DIS 81346-12 </a:t>
                      </a:r>
                      <a:r>
                        <a:rPr lang="ru" sz="1000" u="none" strike="noStrike" cap="none">
                          <a:solidFill>
                            <a:schemeClr val="dk1"/>
                          </a:solidFill>
                          <a:uFillTx/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Industrial systems, installations and equipment and industrial products — Structuring principles and reference designations — Part 12: Construction works and building services</a:t>
                      </a:r>
                    </a:p>
                  </a:txBody>
                  <a:tcPr marL="4550" marR="45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656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ru" sz="1500" u="none" strike="noStrike" cap="none" dirty="0">
                          <a:solidFill>
                            <a:schemeClr val="dk1"/>
                          </a:solidFill>
                          <a:uFillTx/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Промышленные системы, установки и оборудование, а также промышленные изделия — принципы структурирования и условные обозначения — Часть 12: Строительные работы и строительные услуги </a:t>
                      </a:r>
                    </a:p>
                  </a:txBody>
                  <a:tcPr marL="4550" marR="45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44" name="Shape 344"/>
          <p:cNvSpPr>
            <a:spLocks/>
          </p:cNvSpPr>
          <p:nvPr/>
        </p:nvSpPr>
        <p:spPr>
          <a:xfrm>
            <a:off x="8495318" y="717777"/>
            <a:ext cx="662361" cy="2154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444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ru" sz="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rPr>
              <a:t> </a:t>
            </a:r>
          </a:p>
        </p:txBody>
      </p:sp>
      <p:sp>
        <p:nvSpPr>
          <p:cNvPr id="345" name="Shape 345"/>
          <p:cNvSpPr>
            <a:spLocks/>
          </p:cNvSpPr>
          <p:nvPr/>
        </p:nvSpPr>
        <p:spPr>
          <a:xfrm>
            <a:off x="2618633" y="2876218"/>
            <a:ext cx="787178" cy="276998"/>
          </a:xfrm>
          <a:prstGeom prst="rect">
            <a:avLst/>
          </a:prstGeom>
          <a:solidFill>
            <a:srgbClr val="538CD5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000" indent="27499">
              <a:buClr>
                <a:schemeClr val="lt1"/>
              </a:buClr>
              <a:buSzPct val="25000"/>
              <a:buFont typeface="Arial"/>
            </a:pPr>
            <a:r>
              <a:rPr lang="ru" sz="1200" b="1" dirty="0">
                <a:solidFill>
                  <a:schemeClr val="lt1"/>
                </a:solidFill>
              </a:rPr>
              <a:t>(2018)</a:t>
            </a:r>
          </a:p>
        </p:txBody>
      </p:sp>
      <p:sp>
        <p:nvSpPr>
          <p:cNvPr id="346" name="Shape 346"/>
          <p:cNvSpPr>
            <a:spLocks/>
          </p:cNvSpPr>
          <p:nvPr/>
        </p:nvSpPr>
        <p:spPr>
          <a:xfrm>
            <a:off x="2618635" y="2098001"/>
            <a:ext cx="787178" cy="276998"/>
          </a:xfrm>
          <a:prstGeom prst="rect">
            <a:avLst/>
          </a:prstGeom>
          <a:solidFill>
            <a:srgbClr val="538CD5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000" indent="27499">
              <a:buClr>
                <a:schemeClr val="lt1"/>
              </a:buClr>
              <a:buSzPct val="25000"/>
              <a:buFont typeface="Arial"/>
            </a:pPr>
            <a:r>
              <a:rPr lang="ru" sz="1200" b="1" dirty="0">
                <a:solidFill>
                  <a:schemeClr val="lt1"/>
                </a:solidFill>
              </a:rPr>
              <a:t>(2018)</a:t>
            </a:r>
          </a:p>
        </p:txBody>
      </p:sp>
      <p:sp>
        <p:nvSpPr>
          <p:cNvPr id="348" name="Shape 348"/>
          <p:cNvSpPr>
            <a:spLocks/>
          </p:cNvSpPr>
          <p:nvPr/>
        </p:nvSpPr>
        <p:spPr>
          <a:xfrm>
            <a:off x="2618633" y="3646692"/>
            <a:ext cx="787178" cy="276998"/>
          </a:xfrm>
          <a:prstGeom prst="rect">
            <a:avLst/>
          </a:prstGeom>
          <a:solidFill>
            <a:srgbClr val="538CD5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000" indent="27499">
              <a:buClr>
                <a:schemeClr val="lt1"/>
              </a:buClr>
              <a:buSzPct val="25000"/>
              <a:buFont typeface="Arial"/>
            </a:pPr>
            <a:r>
              <a:rPr lang="ru" sz="1200" b="1">
                <a:solidFill>
                  <a:schemeClr val="lt1"/>
                </a:solidFill>
              </a:rPr>
              <a:t>(2018)</a:t>
            </a:r>
          </a:p>
        </p:txBody>
      </p:sp>
      <p:sp>
        <p:nvSpPr>
          <p:cNvPr id="349" name="Shape 349"/>
          <p:cNvSpPr>
            <a:spLocks/>
          </p:cNvSpPr>
          <p:nvPr/>
        </p:nvSpPr>
        <p:spPr>
          <a:xfrm>
            <a:off x="2618632" y="4717235"/>
            <a:ext cx="787178" cy="276998"/>
          </a:xfrm>
          <a:prstGeom prst="rect">
            <a:avLst/>
          </a:prstGeom>
          <a:solidFill>
            <a:srgbClr val="538CD5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000" indent="27499">
              <a:buClr>
                <a:schemeClr val="lt1"/>
              </a:buClr>
              <a:buSzPct val="25000"/>
              <a:buFont typeface="Arial"/>
            </a:pPr>
            <a:r>
              <a:rPr lang="ru" sz="1200" b="1">
                <a:solidFill>
                  <a:schemeClr val="lt1"/>
                </a:solidFill>
              </a:rPr>
              <a:t>(2018)</a:t>
            </a:r>
          </a:p>
        </p:txBody>
      </p:sp>
      <p:sp>
        <p:nvSpPr>
          <p:cNvPr id="13" name="Shape 332"/>
          <p:cNvSpPr>
            <a:spLocks/>
          </p:cNvSpPr>
          <p:nvPr/>
        </p:nvSpPr>
        <p:spPr>
          <a:xfrm>
            <a:off x="2918127" y="1304456"/>
            <a:ext cx="487683" cy="27699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000" marR="0" lvl="0" indent="274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ru" sz="1200" b="1" i="0" u="none" strike="noStrike" cap="none">
                <a:solidFill>
                  <a:schemeClr val="lt1"/>
                </a:solidFill>
                <a:uFillTx/>
                <a:latin typeface="Arial"/>
                <a:ea typeface="Arial"/>
                <a:cs typeface="Arial"/>
                <a:sym typeface="Arial"/>
              </a:rPr>
              <a:t>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4.xml><?xml version="1.0" encoding="utf-8"?>
<a:theme xmlns:a="http://schemas.openxmlformats.org/drawingml/2006/main" name="4_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5.xml><?xml version="1.0" encoding="utf-8"?>
<a:theme xmlns:a="http://schemas.openxmlformats.org/drawingml/2006/main" name="7_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6.xml><?xml version="1.0" encoding="utf-8"?>
<a:theme xmlns:a="http://schemas.openxmlformats.org/drawingml/2006/main" name="8_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7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3460</TotalTime>
  <Words>1907</Words>
  <Application>Microsoft Office PowerPoint</Application>
  <PresentationFormat>Экран (16:9)</PresentationFormat>
  <Paragraphs>263</Paragraphs>
  <Slides>22</Slides>
  <Notes>22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22</vt:i4>
      </vt:variant>
    </vt:vector>
  </HeadingPairs>
  <TitlesOfParts>
    <vt:vector size="32" baseType="lpstr">
      <vt:lpstr>Arial</vt:lpstr>
      <vt:lpstr>Calibri</vt:lpstr>
      <vt:lpstr>Times New Roman</vt:lpstr>
      <vt:lpstr>Wingdings</vt:lpstr>
      <vt:lpstr>simple-light-2</vt:lpstr>
      <vt:lpstr>1_Тема Office</vt:lpstr>
      <vt:lpstr>2_Тема Office</vt:lpstr>
      <vt:lpstr>4_Тема Office</vt:lpstr>
      <vt:lpstr>7_Тема Office</vt:lpstr>
      <vt:lpstr>8_Тема Office</vt:lpstr>
      <vt:lpstr>«О концепции внедрения технологии информационного моделирования в промышленное и гражданское строительство Республики Казахстан».</vt:lpstr>
      <vt:lpstr>АО «КазНИИСА» 87 лет</vt:lpstr>
      <vt:lpstr>Послание Президента Республики Казахстан Н.А. Назарбаева  народу Казахстана от 10.01.2018.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Системный подход  ISO 81346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 Шахнович</dc:creator>
  <cp:lastModifiedBy>User</cp:lastModifiedBy>
  <cp:revision>135</cp:revision>
  <dcterms:modified xsi:type="dcterms:W3CDTF">2018-02-21T05:43:02Z</dcterms:modified>
</cp:coreProperties>
</file>