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0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C844"/>
    <a:srgbClr val="2B3042"/>
    <a:srgbClr val="3895D9"/>
    <a:srgbClr val="3666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417" autoAdjust="0"/>
  </p:normalViewPr>
  <p:slideViewPr>
    <p:cSldViewPr snapToGrid="0" showGuides="1">
      <p:cViewPr varScale="1">
        <p:scale>
          <a:sx n="88" d="100"/>
          <a:sy n="88" d="100"/>
        </p:scale>
        <p:origin x="576" y="96"/>
      </p:cViewPr>
      <p:guideLst>
        <p:guide orient="horz" pos="2160"/>
        <p:guide pos="1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8476D-C809-4477-B6AA-1626699950E0}" type="datetimeFigureOut">
              <a:rPr lang="ru-RU" smtClean="0"/>
              <a:t>04.12.2017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E3B46-A896-4EDD-B6E4-F02E3F89AE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788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3E3B46-A896-4EDD-B6E4-F02E3F89AE4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33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2B30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rgbClr val="3895D9"/>
          </a:solidFill>
          <a:ln>
            <a:solidFill>
              <a:srgbClr val="3895D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rgbClr val="3895D9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rgbClr val="3895D9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rgbClr val="3895D9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rgbClr val="3895D9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rgbClr val="3895D9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ОПТИМАЛЬНАЯ ЦЕНА ЭКСПЛУАТАЦИИ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1C1399D7-20BA-4715-B47A-9897D0AAAB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6130" y="1976631"/>
            <a:ext cx="7139740" cy="460565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DDD82008-E21B-4110-8575-B7F4CA4AF3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78077" y="5870856"/>
            <a:ext cx="1332731" cy="86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396724"/>
      </p:ext>
    </p:extLst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Другая 1">
      <a:dk1>
        <a:srgbClr val="00B0F0"/>
      </a:dk1>
      <a:lt1>
        <a:sysClr val="window" lastClr="FFFFFF"/>
      </a:lt1>
      <a:dk2>
        <a:srgbClr val="002060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CustomMKOP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KProdID">
    <vt:lpwstr>ZMOutlook</vt:lpwstr>
  </property>
  <property fmtid="{D5CDD505-2E9C-101B-9397-08002B2CF9AE}" pid="3" name="SizeBefore">
    <vt:lpwstr>78785</vt:lpwstr>
  </property>
  <property fmtid="{D5CDD505-2E9C-101B-9397-08002B2CF9AE}" pid="4" name="OptimizationTime">
    <vt:lpwstr>20171204_1423</vt:lpwstr>
  </property>
</Properties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TM03457464[[fn=Дивиденд]]</Template>
  <TotalTime>276</TotalTime>
  <Words>4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Corbel</vt:lpstr>
      <vt:lpstr>Gill Sans MT</vt:lpstr>
      <vt:lpstr>Wingdings 2</vt:lpstr>
      <vt:lpstr>Дивиденд</vt:lpstr>
      <vt:lpstr>ОПТИМАЛЬНАЯ ЦЕНА ЭКСПЛУАТАЦИИ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и эксплуатация –  от идеи до реализации проекта в девелопменте</dc:title>
  <dc:creator>Evgeny Grikhanov</dc:creator>
  <cp:lastModifiedBy>Ksenia A Panzhinskaya</cp:lastModifiedBy>
  <cp:revision>31</cp:revision>
  <dcterms:created xsi:type="dcterms:W3CDTF">2016-03-30T15:51:19Z</dcterms:created>
  <dcterms:modified xsi:type="dcterms:W3CDTF">2017-12-04T07:50:07Z</dcterms:modified>
</cp:coreProperties>
</file>