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" r:id="rId2"/>
    <p:sldId id="309" r:id="rId3"/>
    <p:sldId id="340" r:id="rId4"/>
    <p:sldId id="337" r:id="rId5"/>
    <p:sldId id="334" r:id="rId6"/>
    <p:sldId id="317" r:id="rId7"/>
    <p:sldId id="308" r:id="rId8"/>
    <p:sldId id="260" r:id="rId9"/>
    <p:sldId id="339" r:id="rId10"/>
    <p:sldId id="326" r:id="rId11"/>
    <p:sldId id="301" r:id="rId12"/>
    <p:sldId id="297" r:id="rId13"/>
    <p:sldId id="328" r:id="rId14"/>
    <p:sldId id="329" r:id="rId15"/>
    <p:sldId id="318" r:id="rId16"/>
    <p:sldId id="324" r:id="rId17"/>
    <p:sldId id="331" r:id="rId18"/>
  </p:sldIdLst>
  <p:sldSz cx="9144000" cy="5143500" type="screen16x9"/>
  <p:notesSz cx="7010400" cy="9296400"/>
  <p:embeddedFontLst>
    <p:embeddedFont>
      <p:font typeface="Tahoma" pitchFamily="34" charset="0"/>
      <p:regular r:id="rId21"/>
      <p:bold r:id="rId22"/>
    </p:embeddedFont>
    <p:embeddedFont>
      <p:font typeface="新細明體" pitchFamily="18" charset="-120"/>
      <p:regular r:id="rId23"/>
    </p:embeddedFont>
    <p:embeddedFont>
      <p:font typeface="Tahoma Bold" charset="0"/>
      <p:bold r:id="rId24"/>
    </p:embeddedFont>
  </p:embeddedFontLst>
  <p:defaultTextStyle>
    <a:defPPr>
      <a:defRPr lang="en-US"/>
    </a:defPPr>
    <a:lvl1pPr algn="l" defTabSz="3429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ヒラギノ角ゴ Pro W3"/>
        <a:cs typeface="ヒラギノ角ゴ Pro W3"/>
      </a:defRPr>
    </a:lvl1pPr>
    <a:lvl2pPr marL="342900" indent="114300" algn="l" defTabSz="3429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ヒラギノ角ゴ Pro W3"/>
        <a:cs typeface="ヒラギノ角ゴ Pro W3"/>
      </a:defRPr>
    </a:lvl2pPr>
    <a:lvl3pPr marL="685800" indent="228600" algn="l" defTabSz="3429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ヒラギノ角ゴ Pro W3"/>
        <a:cs typeface="ヒラギノ角ゴ Pro W3"/>
      </a:defRPr>
    </a:lvl3pPr>
    <a:lvl4pPr marL="1028700" indent="342900" algn="l" defTabSz="3429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ヒラギノ角ゴ Pro W3"/>
        <a:cs typeface="ヒラギノ角ゴ Pro W3"/>
      </a:defRPr>
    </a:lvl4pPr>
    <a:lvl5pPr marL="1371600" indent="457200" algn="l" defTabSz="3429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33CCCC"/>
    <a:srgbClr val="FF2B1F"/>
    <a:srgbClr val="000099"/>
    <a:srgbClr val="008000"/>
    <a:srgbClr val="642B1F"/>
    <a:srgbClr val="9E2B1F"/>
    <a:srgbClr val="CF19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9" autoAdjust="0"/>
    <p:restoredTop sz="91130" autoAdjust="0"/>
  </p:normalViewPr>
  <p:slideViewPr>
    <p:cSldViewPr snapToGrid="0" snapToObjects="1">
      <p:cViewPr>
        <p:scale>
          <a:sx n="108" d="100"/>
          <a:sy n="108" d="100"/>
        </p:scale>
        <p:origin x="-306" y="534"/>
      </p:cViewPr>
      <p:guideLst>
        <p:guide orient="horz" pos="324"/>
        <p:guide orient="horz" pos="786"/>
        <p:guide pos="2881"/>
        <p:guide pos="30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0" d="100"/>
          <a:sy n="50" d="100"/>
        </p:scale>
        <p:origin x="-2688" y="-90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52C206-AAD2-402D-91CC-87E53F47DC89}" type="doc">
      <dgm:prSet loTypeId="urn:microsoft.com/office/officeart/2005/8/layout/cycle3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599C1B23-8D48-4E9A-A0F6-F545CB966A32}">
      <dgm:prSet phldrT="[Текст]" custT="1"/>
      <dgm:spPr/>
      <dgm:t>
        <a:bodyPr/>
        <a:lstStyle/>
        <a:p>
          <a:r>
            <a:rPr lang="ru-RU" sz="1400" dirty="0" smtClean="0"/>
            <a:t>Лидерство и Приверженность</a:t>
          </a:r>
          <a:endParaRPr lang="ru-RU" sz="1400" dirty="0"/>
        </a:p>
      </dgm:t>
    </dgm:pt>
    <dgm:pt modelId="{6180743B-2F70-4401-9FAE-B0B2AC3059F0}" type="parTrans" cxnId="{59984C9E-FB78-4885-9F2F-102E32FDDAE9}">
      <dgm:prSet/>
      <dgm:spPr/>
      <dgm:t>
        <a:bodyPr/>
        <a:lstStyle/>
        <a:p>
          <a:endParaRPr lang="ru-RU"/>
        </a:p>
      </dgm:t>
    </dgm:pt>
    <dgm:pt modelId="{678E96A4-0076-4809-A799-13A22B1540E7}" type="sibTrans" cxnId="{59984C9E-FB78-4885-9F2F-102E32FDDAE9}">
      <dgm:prSet/>
      <dgm:spPr/>
      <dgm:t>
        <a:bodyPr/>
        <a:lstStyle/>
        <a:p>
          <a:endParaRPr lang="ru-RU"/>
        </a:p>
      </dgm:t>
    </dgm:pt>
    <dgm:pt modelId="{E0931983-AB8C-45DC-8EF5-E5AFDABA382B}">
      <dgm:prSet phldrT="[Текст]" custT="1"/>
      <dgm:spPr/>
      <dgm:t>
        <a:bodyPr/>
        <a:lstStyle/>
        <a:p>
          <a:r>
            <a:rPr lang="ru-RU" sz="1400" dirty="0" smtClean="0"/>
            <a:t>Планирование</a:t>
          </a:r>
          <a:endParaRPr lang="ru-RU" sz="1900" dirty="0"/>
        </a:p>
      </dgm:t>
    </dgm:pt>
    <dgm:pt modelId="{FEDE88D0-7487-4004-8E35-89A4970FFDA7}" type="parTrans" cxnId="{E2E1FB2B-E516-4104-8F8A-7B4407F6812C}">
      <dgm:prSet/>
      <dgm:spPr/>
      <dgm:t>
        <a:bodyPr/>
        <a:lstStyle/>
        <a:p>
          <a:endParaRPr lang="ru-RU"/>
        </a:p>
      </dgm:t>
    </dgm:pt>
    <dgm:pt modelId="{AB64D7C2-A56D-44D6-B9E1-912013599ED7}" type="sibTrans" cxnId="{E2E1FB2B-E516-4104-8F8A-7B4407F6812C}">
      <dgm:prSet/>
      <dgm:spPr/>
      <dgm:t>
        <a:bodyPr/>
        <a:lstStyle/>
        <a:p>
          <a:endParaRPr lang="ru-RU"/>
        </a:p>
      </dgm:t>
    </dgm:pt>
    <dgm:pt modelId="{6780A757-6DB5-44A2-BD19-747253C8024D}">
      <dgm:prSet phldrT="[Текст]" custT="1"/>
      <dgm:spPr/>
      <dgm:t>
        <a:bodyPr/>
        <a:lstStyle/>
        <a:p>
          <a:r>
            <a:rPr lang="ru-RU" sz="1400" dirty="0" smtClean="0"/>
            <a:t>Поддержка</a:t>
          </a:r>
          <a:endParaRPr lang="ru-RU" sz="1900" dirty="0"/>
        </a:p>
      </dgm:t>
    </dgm:pt>
    <dgm:pt modelId="{137F7F47-521A-449E-9AC5-880037CC98B6}" type="parTrans" cxnId="{E4B3DC39-122B-49D6-98E4-9F66D3C30024}">
      <dgm:prSet/>
      <dgm:spPr/>
      <dgm:t>
        <a:bodyPr/>
        <a:lstStyle/>
        <a:p>
          <a:endParaRPr lang="ru-RU"/>
        </a:p>
      </dgm:t>
    </dgm:pt>
    <dgm:pt modelId="{AFD7B9FC-D58D-416A-9DFF-C6142ECA4FFE}" type="sibTrans" cxnId="{E4B3DC39-122B-49D6-98E4-9F66D3C30024}">
      <dgm:prSet/>
      <dgm:spPr/>
      <dgm:t>
        <a:bodyPr/>
        <a:lstStyle/>
        <a:p>
          <a:endParaRPr lang="ru-RU"/>
        </a:p>
      </dgm:t>
    </dgm:pt>
    <dgm:pt modelId="{90BF5E5C-8C14-407C-A983-05C0C9874F5F}">
      <dgm:prSet phldrT="[Текст]" custT="1"/>
      <dgm:spPr/>
      <dgm:t>
        <a:bodyPr/>
        <a:lstStyle/>
        <a:p>
          <a:r>
            <a:rPr lang="ru-RU" sz="1400" dirty="0" smtClean="0"/>
            <a:t>Производство</a:t>
          </a:r>
          <a:endParaRPr lang="ru-RU" sz="1400" dirty="0"/>
        </a:p>
      </dgm:t>
    </dgm:pt>
    <dgm:pt modelId="{D2D9B5EB-1DD4-473A-A028-3587364DB53C}" type="parTrans" cxnId="{6FF1DB5D-1036-4AC6-9BDD-52DE219DA2EA}">
      <dgm:prSet/>
      <dgm:spPr/>
      <dgm:t>
        <a:bodyPr/>
        <a:lstStyle/>
        <a:p>
          <a:endParaRPr lang="ru-RU"/>
        </a:p>
      </dgm:t>
    </dgm:pt>
    <dgm:pt modelId="{8AD35970-3843-417D-A268-EF2388B88D44}" type="sibTrans" cxnId="{6FF1DB5D-1036-4AC6-9BDD-52DE219DA2EA}">
      <dgm:prSet/>
      <dgm:spPr/>
      <dgm:t>
        <a:bodyPr/>
        <a:lstStyle/>
        <a:p>
          <a:endParaRPr lang="ru-RU"/>
        </a:p>
      </dgm:t>
    </dgm:pt>
    <dgm:pt modelId="{6D66A39B-9144-4A45-A644-CA41EED23875}">
      <dgm:prSet phldrT="[Текст]" custT="1"/>
      <dgm:spPr/>
      <dgm:t>
        <a:bodyPr/>
        <a:lstStyle/>
        <a:p>
          <a:r>
            <a:rPr lang="ru-RU" sz="1400" dirty="0" smtClean="0"/>
            <a:t>Оценка</a:t>
          </a:r>
          <a:endParaRPr lang="ru-RU" sz="1800" dirty="0"/>
        </a:p>
      </dgm:t>
    </dgm:pt>
    <dgm:pt modelId="{39B9E70A-148E-4C71-8F10-CF497160799D}" type="parTrans" cxnId="{A082E5D2-ED61-42FB-AAC5-B9BFC295C2C2}">
      <dgm:prSet/>
      <dgm:spPr/>
      <dgm:t>
        <a:bodyPr/>
        <a:lstStyle/>
        <a:p>
          <a:endParaRPr lang="ru-RU"/>
        </a:p>
      </dgm:t>
    </dgm:pt>
    <dgm:pt modelId="{CAE41B7F-6357-4160-AA3F-A06025AA1EE7}" type="sibTrans" cxnId="{A082E5D2-ED61-42FB-AAC5-B9BFC295C2C2}">
      <dgm:prSet/>
      <dgm:spPr/>
      <dgm:t>
        <a:bodyPr/>
        <a:lstStyle/>
        <a:p>
          <a:endParaRPr lang="ru-RU"/>
        </a:p>
      </dgm:t>
    </dgm:pt>
    <dgm:pt modelId="{D7A4C35A-65FC-4E3B-85D6-E67DAC909FFD}">
      <dgm:prSet phldrT="[Текст]" custT="1"/>
      <dgm:spPr/>
      <dgm:t>
        <a:bodyPr/>
        <a:lstStyle/>
        <a:p>
          <a:r>
            <a:rPr lang="ru-RU" sz="1400" dirty="0" smtClean="0"/>
            <a:t>Улучшение</a:t>
          </a:r>
          <a:endParaRPr lang="ru-RU" sz="1700" dirty="0"/>
        </a:p>
      </dgm:t>
    </dgm:pt>
    <dgm:pt modelId="{72D16E3F-DDF5-40DD-83E4-F22774C43978}" type="parTrans" cxnId="{A6A7F3DE-122F-4F71-8EE4-A14C7C6CC1B9}">
      <dgm:prSet/>
      <dgm:spPr/>
      <dgm:t>
        <a:bodyPr/>
        <a:lstStyle/>
        <a:p>
          <a:endParaRPr lang="ru-RU"/>
        </a:p>
      </dgm:t>
    </dgm:pt>
    <dgm:pt modelId="{B05E15D3-015A-4351-906F-06C16F3858B9}" type="sibTrans" cxnId="{A6A7F3DE-122F-4F71-8EE4-A14C7C6CC1B9}">
      <dgm:prSet/>
      <dgm:spPr/>
      <dgm:t>
        <a:bodyPr/>
        <a:lstStyle/>
        <a:p>
          <a:endParaRPr lang="ru-RU"/>
        </a:p>
      </dgm:t>
    </dgm:pt>
    <dgm:pt modelId="{D6883E86-C2B4-476D-81CC-C76152C16002}" type="pres">
      <dgm:prSet presAssocID="{EB52C206-AAD2-402D-91CC-87E53F47DC8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B8B636-08A4-4631-9098-167D422B52EC}" type="pres">
      <dgm:prSet presAssocID="{EB52C206-AAD2-402D-91CC-87E53F47DC89}" presName="cycle" presStyleCnt="0"/>
      <dgm:spPr/>
    </dgm:pt>
    <dgm:pt modelId="{DA15E9E3-F0A7-40E3-9693-3533F794BC4A}" type="pres">
      <dgm:prSet presAssocID="{599C1B23-8D48-4E9A-A0F6-F545CB966A32}" presName="nodeFirstNode" presStyleLbl="node1" presStyleIdx="0" presStyleCnt="6" custScaleX="130963" custScaleY="91049" custRadScaleRad="96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CE1AE-C2D3-4FDA-9119-8085171346E6}" type="pres">
      <dgm:prSet presAssocID="{678E96A4-0076-4809-A799-13A22B1540E7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DF444DA3-12C0-4146-B4A0-8E0228C36EEC}" type="pres">
      <dgm:prSet presAssocID="{E0931983-AB8C-45DC-8EF5-E5AFDABA382B}" presName="nodeFollowingNodes" presStyleLbl="node1" presStyleIdx="1" presStyleCnt="6" custScaleX="113191" custScaleY="62729" custRadScaleRad="101225" custRadScaleInc="-5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0FC4D-C81A-4E57-B14A-3D45972CFE5F}" type="pres">
      <dgm:prSet presAssocID="{6780A757-6DB5-44A2-BD19-747253C8024D}" presName="nodeFollowingNodes" presStyleLbl="node1" presStyleIdx="2" presStyleCnt="6" custScaleX="113277" custScaleY="60617" custRadScaleRad="100813" custRadScaleInc="5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46BE5-D4AA-4844-8610-318D66476B91}" type="pres">
      <dgm:prSet presAssocID="{90BF5E5C-8C14-407C-A983-05C0C9874F5F}" presName="nodeFollowingNodes" presStyleLbl="node1" presStyleIdx="3" presStyleCnt="6" custScaleX="123263" custScaleY="62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91F75-C784-4CC2-B05A-50E6AFC56154}" type="pres">
      <dgm:prSet presAssocID="{6D66A39B-9144-4A45-A644-CA41EED23875}" presName="nodeFollowingNodes" presStyleLbl="node1" presStyleIdx="4" presStyleCnt="6" custScaleX="108145" custScaleY="62663" custRadScaleRad="101517" custRadScaleInc="-5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0A6AE-B10A-42AB-805A-5D8311F813D0}" type="pres">
      <dgm:prSet presAssocID="{D7A4C35A-65FC-4E3B-85D6-E67DAC909FFD}" presName="nodeFollowingNodes" presStyleLbl="node1" presStyleIdx="5" presStyleCnt="6" custScaleX="110815" custScaleY="62729" custRadScaleRad="100975" custRadScaleInc="4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69EDD2-3BB1-4D71-B72E-A1E4917A89B7}" type="presOf" srcId="{EB52C206-AAD2-402D-91CC-87E53F47DC89}" destId="{D6883E86-C2B4-476D-81CC-C76152C16002}" srcOrd="0" destOrd="0" presId="urn:microsoft.com/office/officeart/2005/8/layout/cycle3"/>
    <dgm:cxn modelId="{D9510939-8985-41FA-A445-8877019C3E50}" type="presOf" srcId="{599C1B23-8D48-4E9A-A0F6-F545CB966A32}" destId="{DA15E9E3-F0A7-40E3-9693-3533F794BC4A}" srcOrd="0" destOrd="0" presId="urn:microsoft.com/office/officeart/2005/8/layout/cycle3"/>
    <dgm:cxn modelId="{2672E80F-4C62-4C55-985F-F61B2ECD9AA2}" type="presOf" srcId="{90BF5E5C-8C14-407C-A983-05C0C9874F5F}" destId="{F2246BE5-D4AA-4844-8610-318D66476B91}" srcOrd="0" destOrd="0" presId="urn:microsoft.com/office/officeart/2005/8/layout/cycle3"/>
    <dgm:cxn modelId="{C1C171A9-ED07-46F7-97F6-DDD7B324DA57}" type="presOf" srcId="{6780A757-6DB5-44A2-BD19-747253C8024D}" destId="{5B70FC4D-C81A-4E57-B14A-3D45972CFE5F}" srcOrd="0" destOrd="0" presId="urn:microsoft.com/office/officeart/2005/8/layout/cycle3"/>
    <dgm:cxn modelId="{6FF1DB5D-1036-4AC6-9BDD-52DE219DA2EA}" srcId="{EB52C206-AAD2-402D-91CC-87E53F47DC89}" destId="{90BF5E5C-8C14-407C-A983-05C0C9874F5F}" srcOrd="3" destOrd="0" parTransId="{D2D9B5EB-1DD4-473A-A028-3587364DB53C}" sibTransId="{8AD35970-3843-417D-A268-EF2388B88D44}"/>
    <dgm:cxn modelId="{ABE2C878-241B-40FA-967C-91270F0561E8}" type="presOf" srcId="{678E96A4-0076-4809-A799-13A22B1540E7}" destId="{D41CE1AE-C2D3-4FDA-9119-8085171346E6}" srcOrd="0" destOrd="0" presId="urn:microsoft.com/office/officeart/2005/8/layout/cycle3"/>
    <dgm:cxn modelId="{A6A7F3DE-122F-4F71-8EE4-A14C7C6CC1B9}" srcId="{EB52C206-AAD2-402D-91CC-87E53F47DC89}" destId="{D7A4C35A-65FC-4E3B-85D6-E67DAC909FFD}" srcOrd="5" destOrd="0" parTransId="{72D16E3F-DDF5-40DD-83E4-F22774C43978}" sibTransId="{B05E15D3-015A-4351-906F-06C16F3858B9}"/>
    <dgm:cxn modelId="{05987F9B-1939-4139-8261-24738F4F54E3}" type="presOf" srcId="{6D66A39B-9144-4A45-A644-CA41EED23875}" destId="{D2591F75-C784-4CC2-B05A-50E6AFC56154}" srcOrd="0" destOrd="0" presId="urn:microsoft.com/office/officeart/2005/8/layout/cycle3"/>
    <dgm:cxn modelId="{E76E0CFB-7F18-46D2-957A-61C46E836151}" type="presOf" srcId="{D7A4C35A-65FC-4E3B-85D6-E67DAC909FFD}" destId="{1920A6AE-B10A-42AB-805A-5D8311F813D0}" srcOrd="0" destOrd="0" presId="urn:microsoft.com/office/officeart/2005/8/layout/cycle3"/>
    <dgm:cxn modelId="{A082E5D2-ED61-42FB-AAC5-B9BFC295C2C2}" srcId="{EB52C206-AAD2-402D-91CC-87E53F47DC89}" destId="{6D66A39B-9144-4A45-A644-CA41EED23875}" srcOrd="4" destOrd="0" parTransId="{39B9E70A-148E-4C71-8F10-CF497160799D}" sibTransId="{CAE41B7F-6357-4160-AA3F-A06025AA1EE7}"/>
    <dgm:cxn modelId="{59984C9E-FB78-4885-9F2F-102E32FDDAE9}" srcId="{EB52C206-AAD2-402D-91CC-87E53F47DC89}" destId="{599C1B23-8D48-4E9A-A0F6-F545CB966A32}" srcOrd="0" destOrd="0" parTransId="{6180743B-2F70-4401-9FAE-B0B2AC3059F0}" sibTransId="{678E96A4-0076-4809-A799-13A22B1540E7}"/>
    <dgm:cxn modelId="{E4B3DC39-122B-49D6-98E4-9F66D3C30024}" srcId="{EB52C206-AAD2-402D-91CC-87E53F47DC89}" destId="{6780A757-6DB5-44A2-BD19-747253C8024D}" srcOrd="2" destOrd="0" parTransId="{137F7F47-521A-449E-9AC5-880037CC98B6}" sibTransId="{AFD7B9FC-D58D-416A-9DFF-C6142ECA4FFE}"/>
    <dgm:cxn modelId="{8D59CAA5-379B-4788-B5BA-5BD29FBA3963}" type="presOf" srcId="{E0931983-AB8C-45DC-8EF5-E5AFDABA382B}" destId="{DF444DA3-12C0-4146-B4A0-8E0228C36EEC}" srcOrd="0" destOrd="0" presId="urn:microsoft.com/office/officeart/2005/8/layout/cycle3"/>
    <dgm:cxn modelId="{E2E1FB2B-E516-4104-8F8A-7B4407F6812C}" srcId="{EB52C206-AAD2-402D-91CC-87E53F47DC89}" destId="{E0931983-AB8C-45DC-8EF5-E5AFDABA382B}" srcOrd="1" destOrd="0" parTransId="{FEDE88D0-7487-4004-8E35-89A4970FFDA7}" sibTransId="{AB64D7C2-A56D-44D6-B9E1-912013599ED7}"/>
    <dgm:cxn modelId="{FB83DF08-EF69-47D6-A807-77BAE1D5ED41}" type="presParOf" srcId="{D6883E86-C2B4-476D-81CC-C76152C16002}" destId="{E9B8B636-08A4-4631-9098-167D422B52EC}" srcOrd="0" destOrd="0" presId="urn:microsoft.com/office/officeart/2005/8/layout/cycle3"/>
    <dgm:cxn modelId="{9F70E41C-C6FB-460B-A967-B7F5C1A27D6C}" type="presParOf" srcId="{E9B8B636-08A4-4631-9098-167D422B52EC}" destId="{DA15E9E3-F0A7-40E3-9693-3533F794BC4A}" srcOrd="0" destOrd="0" presId="urn:microsoft.com/office/officeart/2005/8/layout/cycle3"/>
    <dgm:cxn modelId="{D788C20B-0CDB-4E1C-AB3A-27C7F329573D}" type="presParOf" srcId="{E9B8B636-08A4-4631-9098-167D422B52EC}" destId="{D41CE1AE-C2D3-4FDA-9119-8085171346E6}" srcOrd="1" destOrd="0" presId="urn:microsoft.com/office/officeart/2005/8/layout/cycle3"/>
    <dgm:cxn modelId="{630FE56D-192B-4EA6-9FDC-3B0DF2995A96}" type="presParOf" srcId="{E9B8B636-08A4-4631-9098-167D422B52EC}" destId="{DF444DA3-12C0-4146-B4A0-8E0228C36EEC}" srcOrd="2" destOrd="0" presId="urn:microsoft.com/office/officeart/2005/8/layout/cycle3"/>
    <dgm:cxn modelId="{AF6B749A-3D32-40B6-9595-A808CE439AF0}" type="presParOf" srcId="{E9B8B636-08A4-4631-9098-167D422B52EC}" destId="{5B70FC4D-C81A-4E57-B14A-3D45972CFE5F}" srcOrd="3" destOrd="0" presId="urn:microsoft.com/office/officeart/2005/8/layout/cycle3"/>
    <dgm:cxn modelId="{B4D1C1A0-1A0A-4400-AECD-9535C3F9A3BF}" type="presParOf" srcId="{E9B8B636-08A4-4631-9098-167D422B52EC}" destId="{F2246BE5-D4AA-4844-8610-318D66476B91}" srcOrd="4" destOrd="0" presId="urn:microsoft.com/office/officeart/2005/8/layout/cycle3"/>
    <dgm:cxn modelId="{5B729A91-BA66-42EB-A82B-B965DA26D215}" type="presParOf" srcId="{E9B8B636-08A4-4631-9098-167D422B52EC}" destId="{D2591F75-C784-4CC2-B05A-50E6AFC56154}" srcOrd="5" destOrd="0" presId="urn:microsoft.com/office/officeart/2005/8/layout/cycle3"/>
    <dgm:cxn modelId="{844ACEE9-4000-4286-8DB1-B52BB56828AB}" type="presParOf" srcId="{E9B8B636-08A4-4631-9098-167D422B52EC}" destId="{1920A6AE-B10A-42AB-805A-5D8311F813D0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95250" algn="l" defTabSz="343043" fontAlgn="auto">
              <a:spcBef>
                <a:spcPts val="0"/>
              </a:spcBef>
              <a:spcAft>
                <a:spcPts val="0"/>
              </a:spcAft>
              <a:defRPr sz="1200"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343043" fontAlgn="auto">
              <a:spcBef>
                <a:spcPts val="0"/>
              </a:spcBef>
              <a:spcAft>
                <a:spcPts val="0"/>
              </a:spcAft>
              <a:defRPr sz="1200"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>
              <a:defRPr/>
            </a:pPr>
            <a:fld id="{7DF1B9B7-9058-467F-AA9B-344FFE3CF126}" type="datetime1">
              <a:rPr lang="en-GB"/>
              <a:pPr>
                <a:defRPr/>
              </a:pPr>
              <a:t>17/10/2017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95250" algn="l" defTabSz="343043" fontAlgn="auto">
              <a:spcBef>
                <a:spcPts val="0"/>
              </a:spcBef>
              <a:spcAft>
                <a:spcPts val="0"/>
              </a:spcAft>
              <a:defRPr sz="1200"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343043" fontAlgn="auto">
              <a:spcBef>
                <a:spcPts val="0"/>
              </a:spcBef>
              <a:spcAft>
                <a:spcPts val="0"/>
              </a:spcAft>
              <a:defRPr sz="1200"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>
              <a:defRPr/>
            </a:pPr>
            <a:fld id="{6B499DE8-431B-40AB-B3C8-9C1DC33705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157561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66700" indent="0" algn="l" defTabSz="343043" fontAlgn="auto">
              <a:spcBef>
                <a:spcPts val="0"/>
              </a:spcBef>
              <a:spcAft>
                <a:spcPts val="0"/>
              </a:spcAft>
              <a:defRPr sz="1200"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343043" fontAlgn="auto">
              <a:spcBef>
                <a:spcPts val="0"/>
              </a:spcBef>
              <a:spcAft>
                <a:spcPts val="0"/>
              </a:spcAft>
              <a:defRPr sz="1200"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>
              <a:defRPr/>
            </a:pPr>
            <a:fld id="{5D0CDFC9-17E8-4A46-8CCF-84C64682303E}" type="datetime1">
              <a:rPr lang="en-GB"/>
              <a:pPr>
                <a:defRPr/>
              </a:pPr>
              <a:t>17/10/2017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27563" cy="2603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3550264"/>
            <a:ext cx="5608975" cy="504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266700" indent="0" algn="l" defTabSz="343043" fontAlgn="auto">
              <a:spcBef>
                <a:spcPts val="0"/>
              </a:spcBef>
              <a:spcAft>
                <a:spcPts val="0"/>
              </a:spcAft>
              <a:defRPr sz="1200"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144000" bIns="72000" rtlCol="0" anchor="b"/>
          <a:lstStyle>
            <a:lvl1pPr algn="r" defTabSz="343043" fontAlgn="auto">
              <a:spcBef>
                <a:spcPts val="0"/>
              </a:spcBef>
              <a:spcAft>
                <a:spcPts val="0"/>
              </a:spcAft>
              <a:defRPr sz="1200"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>
              <a:defRPr/>
            </a:pPr>
            <a:fld id="{D603037A-3D5B-40D4-884F-34C75EC0FF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163500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3429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1pPr>
    <a:lvl2pPr marL="342900" algn="l" defTabSz="3429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2pPr>
    <a:lvl3pPr marL="685800" algn="l" defTabSz="3429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3pPr>
    <a:lvl4pPr marL="1028700" algn="l" defTabSz="3429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4pPr>
    <a:lvl5pPr marL="1371600" algn="l" defTabSz="3429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5pPr>
    <a:lvl6pPr marL="1715215" algn="l" defTabSz="34304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8258" algn="l" defTabSz="34304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1302" algn="l" defTabSz="34304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4345" algn="l" defTabSz="34304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Синие – «общепринятый минимум»</a:t>
            </a:r>
          </a:p>
          <a:p>
            <a:r>
              <a:rPr lang="ru-RU" altLang="ru-RU" smtClean="0"/>
              <a:t>Красные – новинки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9FC9CFB-F129-46BE-A949-F54C16FAEAC8}" type="datetime1">
              <a:rPr lang="en-GB" smtClean="0"/>
              <a:pPr>
                <a:defRPr/>
              </a:pPr>
              <a:t>17/10/2017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D55663-47F2-4394-ADEA-1D109470BFF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971797" y="8829573"/>
            <a:ext cx="3036967" cy="4653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914400">
              <a:defRPr/>
            </a:pPr>
            <a:fld id="{8CE9CC30-C6A1-4203-8BE6-0C66BD6228B2}" type="slidenum">
              <a:rPr lang="en-GB" sz="1200">
                <a:latin typeface="Arial" pitchFamily="34" charset="0"/>
                <a:ea typeface="+mn-ea"/>
                <a:cs typeface="+mn-cs"/>
              </a:rPr>
              <a:pPr algn="r" defTabSz="914400">
                <a:defRPr/>
              </a:pPr>
              <a:t>16</a:t>
            </a:fld>
            <a:endParaRPr lang="en-GB" sz="1200"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54150" y="433388"/>
            <a:ext cx="4183063" cy="2352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349" y="2812856"/>
            <a:ext cx="6136146" cy="487641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20000"/>
              </a:lnSpc>
            </a:pPr>
            <a:endParaRPr lang="en-GB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25" y="252413"/>
            <a:ext cx="879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8875" y="312738"/>
            <a:ext cx="28797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>
            <a:spLocks noChangeArrowheads="1"/>
          </p:cNvSpPr>
          <p:nvPr userDrawn="1"/>
        </p:nvSpPr>
        <p:spPr bwMode="auto">
          <a:xfrm>
            <a:off x="466725" y="4878388"/>
            <a:ext cx="1225550" cy="777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pPr>
              <a:defRPr/>
            </a:pPr>
            <a:r>
              <a:rPr lang="en-GB" sz="500" dirty="0" smtClean="0">
                <a:cs typeface="Tahoma" charset="0"/>
              </a:rPr>
              <a:t>Copyright © 2012 BSI.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2" y="2184400"/>
            <a:ext cx="7385771" cy="876852"/>
          </a:xfrm>
        </p:spPr>
        <p:txBody>
          <a:bodyPr>
            <a:no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1" y="3224181"/>
            <a:ext cx="6400800" cy="43562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43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4572000" y="4865688"/>
            <a:ext cx="2763838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305AC73-AB0F-4761-A7ED-7667A4478A53}" type="datetime1">
              <a:rPr lang="en-US"/>
              <a:pPr>
                <a:defRPr/>
              </a:pPr>
              <a:t>10/17/2017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8374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51341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3"/>
            <a:ext cx="8229600" cy="360336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54647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71B189-4FD8-419F-84D4-08CD98DE0FC9}" type="datetime1">
              <a:rPr lang="en-US"/>
              <a:pPr>
                <a:defRPr/>
              </a:pPr>
              <a:t>10/17/2017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58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0028"/>
            <a:ext cx="8229600" cy="360336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47752"/>
            <a:ext cx="4038600" cy="35468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47752"/>
            <a:ext cx="4038600" cy="35468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8245222-8676-46B7-9DB3-7489958EB813}" type="datetime1">
              <a:rPr lang="en-US"/>
              <a:pPr>
                <a:defRPr/>
              </a:pPr>
              <a:t>10/17/2017</a:t>
            </a:fld>
            <a:endParaRPr lang="en-US" dirty="0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454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90503"/>
            <a:ext cx="8229600" cy="360336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047752"/>
            <a:ext cx="2642400" cy="35468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3250801" y="1047752"/>
            <a:ext cx="5436000" cy="35468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 baseline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0915966-B39D-400D-B43E-76393101A6AE}" type="datetime1">
              <a:rPr lang="en-US"/>
              <a:pPr>
                <a:defRPr/>
              </a:pPr>
              <a:t>10/17/2017</a:t>
            </a:fld>
            <a:endParaRPr lang="en-US" dirty="0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907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0028"/>
            <a:ext cx="8229600" cy="360336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533DD9-7D43-4827-B167-552ABD7E4B0D}" type="datetime1">
              <a:rPr lang="en-US"/>
              <a:pPr>
                <a:defRPr/>
              </a:pPr>
              <a:t>10/17/2017</a:t>
            </a:fld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208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D4076FA-4796-45C4-B3FC-00B9A7623DA3}" type="datetime1">
              <a:rPr lang="en-US"/>
              <a:pPr>
                <a:defRPr/>
              </a:pPr>
              <a:t>10/17/2017</a:t>
            </a:fld>
            <a:endParaRPr lang="en-US" dirty="0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351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SI Core Logo and Strapline 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9363" y="1814513"/>
            <a:ext cx="66389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6217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>
            <a:spLocks noChangeAspect="1"/>
          </p:cNvSpPr>
          <p:nvPr userDrawn="1"/>
        </p:nvSpPr>
        <p:spPr>
          <a:xfrm>
            <a:off x="8505825" y="4803775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43043" fontAlgn="auto">
              <a:spcBef>
                <a:spcPts val="0"/>
              </a:spcBef>
              <a:spcAft>
                <a:spcPts val="0"/>
              </a:spcAft>
              <a:defRPr/>
            </a:pPr>
            <a:fld id="{5A4DC449-1910-4E9A-AC5D-4E71416DD50B}" type="slidenum">
              <a:rPr lang="en-GB" sz="700">
                <a:solidFill>
                  <a:srgbClr val="FF2B1F"/>
                </a:solidFill>
              </a:rPr>
              <a:pPr algn="ctr" defTabSz="34304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600" dirty="0">
              <a:solidFill>
                <a:srgbClr val="FF2B1F"/>
              </a:solidFill>
              <a:cs typeface="Tahoma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1828800" y="4878388"/>
            <a:ext cx="1844675" cy="777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pPr>
              <a:defRPr/>
            </a:pPr>
            <a:r>
              <a:rPr lang="en-GB" sz="500" dirty="0" smtClean="0">
                <a:solidFill>
                  <a:schemeClr val="bg1"/>
                </a:solidFill>
                <a:cs typeface="Tahoma" charset="0"/>
              </a:rPr>
              <a:t>Copyright © 2012 BSI. All rights reserved.</a:t>
            </a:r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97413"/>
            <a:ext cx="4238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219201"/>
            <a:ext cx="8229600" cy="609600"/>
          </a:xfrm>
        </p:spPr>
        <p:txBody>
          <a:bodyPr>
            <a:normAutofit/>
          </a:bodyPr>
          <a:lstStyle>
            <a:lvl1pPr algn="l">
              <a:defRPr sz="3600" b="0" cap="none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7772400" cy="23358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3430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60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912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217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52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825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130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43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fld id="{65DE24C9-4A2D-4649-B44A-6AA50821D198}" type="datetime1">
              <a:rPr lang="en-US"/>
              <a:pPr>
                <a:defRPr/>
              </a:pPr>
              <a:t>10/17/2017</a:t>
            </a:fld>
            <a:endParaRPr lang="en-GB" dirty="0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68668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1828800" y="4878388"/>
            <a:ext cx="1844675" cy="777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pPr>
              <a:defRPr/>
            </a:pPr>
            <a:r>
              <a:rPr lang="en-GB" sz="500" dirty="0" smtClean="0">
                <a:solidFill>
                  <a:srgbClr val="FFFFFF"/>
                </a:solidFill>
                <a:cs typeface="Tahoma" charset="0"/>
              </a:rPr>
              <a:t>Copyright © 2012 BSI. All rights reserved.</a:t>
            </a:r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97413"/>
            <a:ext cx="4238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219201"/>
            <a:ext cx="3905249" cy="609600"/>
          </a:xfrm>
        </p:spPr>
        <p:txBody>
          <a:bodyPr>
            <a:normAutofit/>
          </a:bodyPr>
          <a:lstStyle>
            <a:lvl1pPr algn="l">
              <a:defRPr sz="3600" b="0" cap="none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26715"/>
            <a:ext cx="7772400" cy="23358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3430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60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912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217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52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825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130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43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7C7A8E1-0381-4E63-90AF-C4377E600BF2}" type="datetime1">
              <a:rPr lang="en-US"/>
              <a:pPr>
                <a:defRPr/>
              </a:pPr>
              <a:t>10/17/2017</a:t>
            </a:fld>
            <a:endParaRPr lang="en-GB" dirty="0"/>
          </a:p>
        </p:txBody>
      </p:sp>
      <p:sp>
        <p:nvSpPr>
          <p:cNvPr id="8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34460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14325"/>
            <a:ext cx="8229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47750"/>
            <a:ext cx="82296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00400" y="4865688"/>
            <a:ext cx="1306513" cy="1444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defTabSz="343043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Tahoma"/>
              </a:defRPr>
            </a:lvl1pPr>
          </a:lstStyle>
          <a:p>
            <a:pPr>
              <a:defRPr/>
            </a:pPr>
            <a:fld id="{E225E418-255D-459C-A89F-2A5DF786FBA3}" type="datetime1">
              <a:rPr lang="en-US"/>
              <a:pPr>
                <a:defRPr/>
              </a:pPr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4865688"/>
            <a:ext cx="3740150" cy="1444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defTabSz="343043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Tahoma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0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97413"/>
            <a:ext cx="4238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28800" y="4878388"/>
            <a:ext cx="1225550" cy="777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pPr>
              <a:defRPr/>
            </a:pPr>
            <a:r>
              <a:rPr lang="en-GB" sz="500" dirty="0" smtClean="0">
                <a:cs typeface="Tahoma" charset="0"/>
              </a:rPr>
              <a:t>Copyright © 2012 BSI. All rights reserved.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8462963" y="4811713"/>
            <a:ext cx="215900" cy="2159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43043" fontAlgn="auto">
              <a:spcBef>
                <a:spcPts val="0"/>
              </a:spcBef>
              <a:spcAft>
                <a:spcPts val="0"/>
              </a:spcAft>
              <a:defRPr/>
            </a:pPr>
            <a:fld id="{B7B62112-851F-4974-8B5A-7F52E9B6DD0F}" type="slidenum">
              <a:rPr lang="en-GB" sz="700">
                <a:solidFill>
                  <a:prstClr val="white"/>
                </a:solidFill>
                <a:cs typeface="Tahoma"/>
              </a:rPr>
              <a:pPr algn="ctr" defTabSz="34304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700" b="1" dirty="0">
              <a:solidFill>
                <a:srgbClr val="FF2B1F"/>
              </a:solidFill>
              <a:cs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Tahoma"/>
          <a:ea typeface="ヒラギノ角ゴ Pro W3" charset="0"/>
          <a:cs typeface="ヒラギノ角ゴ Pro W3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Tahoma" charset="0"/>
          <a:ea typeface="ヒラギノ角ゴ Pro W3" charset="0"/>
          <a:cs typeface="ヒラギノ角ゴ Pro W3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Tahoma" charset="0"/>
          <a:ea typeface="ヒラギノ角ゴ Pro W3" charset="0"/>
          <a:cs typeface="ヒラギノ角ゴ Pro W3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Tahoma" charset="0"/>
          <a:ea typeface="ヒラギノ角ゴ Pro W3" charset="0"/>
          <a:cs typeface="ヒラギノ角ゴ Pro W3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Tahoma" charset="0"/>
          <a:ea typeface="ヒラギノ角ゴ Pro W3" charset="0"/>
          <a:cs typeface="ヒラギノ角ゴ Pro W3"/>
        </a:defRPr>
      </a:lvl5pPr>
      <a:lvl6pPr marL="457200" algn="l" defTabSz="342900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Tahoma" charset="0"/>
          <a:ea typeface="ヒラギノ角ゴ Pro W3" charset="0"/>
        </a:defRPr>
      </a:lvl6pPr>
      <a:lvl7pPr marL="914400" algn="l" defTabSz="342900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Tahoma" charset="0"/>
          <a:ea typeface="ヒラギノ角ゴ Pro W3" charset="0"/>
        </a:defRPr>
      </a:lvl7pPr>
      <a:lvl8pPr marL="1371600" algn="l" defTabSz="342900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Tahoma" charset="0"/>
          <a:ea typeface="ヒラギノ角ゴ Pro W3" charset="0"/>
        </a:defRPr>
      </a:lvl8pPr>
      <a:lvl9pPr marL="1828800" algn="l" defTabSz="342900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Tahoma" charset="0"/>
          <a:ea typeface="ヒラギノ角ゴ Pro W3" charset="0"/>
        </a:defRPr>
      </a:lvl9pPr>
    </p:titleStyle>
    <p:bodyStyle>
      <a:lvl1pPr marL="142875" indent="-142875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Tahoma"/>
          <a:ea typeface="ヒラギノ角ゴ Pro W3" charset="0"/>
          <a:cs typeface="ヒラギノ角ゴ Pro W3"/>
        </a:defRPr>
      </a:lvl1pPr>
      <a:lvl2pPr marL="358775" indent="-142875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1400" kern="1200">
          <a:solidFill>
            <a:srgbClr val="595959"/>
          </a:solidFill>
          <a:latin typeface="Tahoma"/>
          <a:ea typeface="ヒラギノ角ゴ Pro W3" charset="0"/>
          <a:cs typeface="ヒラギノ角ゴ Pro W3"/>
        </a:defRPr>
      </a:lvl2pPr>
      <a:lvl3pPr marL="574675" indent="-142875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1200" kern="1200">
          <a:solidFill>
            <a:srgbClr val="A9A9A9"/>
          </a:solidFill>
          <a:latin typeface="Tahoma"/>
          <a:ea typeface="ヒラギノ角ゴ Pro W3" charset="0"/>
          <a:cs typeface="ヒラギノ角ゴ Pro W3"/>
        </a:defRPr>
      </a:lvl3pPr>
      <a:lvl4pPr marL="790575" indent="-142875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Courier New" pitchFamily="49" charset="0"/>
        <a:buChar char="o"/>
        <a:defRPr sz="1100" kern="1200">
          <a:solidFill>
            <a:srgbClr val="A9A9A9"/>
          </a:solidFill>
          <a:latin typeface="Tahoma"/>
          <a:ea typeface="ヒラギノ角ゴ Pro W3" charset="0"/>
          <a:cs typeface="ヒラギノ角ゴ Pro W3"/>
        </a:defRPr>
      </a:lvl4pPr>
      <a:lvl5pPr marL="935038" indent="-142875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Tahoma Bold"/>
        <a:buChar char="–"/>
        <a:defRPr sz="1000" kern="1200">
          <a:solidFill>
            <a:srgbClr val="A9A9A9"/>
          </a:solidFill>
          <a:latin typeface="Tahoma"/>
          <a:ea typeface="ヒラギノ角ゴ Pro W3" charset="0"/>
          <a:cs typeface="ヒラギノ角ゴ Pro W3"/>
        </a:defRPr>
      </a:lvl5pPr>
      <a:lvl6pPr marL="1886737" indent="-171522" algn="l" defTabSz="34304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780" indent="-171522" algn="l" defTabSz="34304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823" indent="-171522" algn="l" defTabSz="34304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866" indent="-171522" algn="l" defTabSz="34304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30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043" algn="l" defTabSz="3430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6086" algn="l" defTabSz="3430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9129" algn="l" defTabSz="3430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2172" algn="l" defTabSz="3430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5215" algn="l" defTabSz="3430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8258" algn="l" defTabSz="3430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1302" algn="l" defTabSz="3430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4345" algn="l" defTabSz="3430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om/url?sa=i&amp;rct=j&amp;q=%D0%BA%D0%B0%D0%BD%D1%82%D1%80%D0%B8+%D0%BF%D0%B0%D1%80%D0%BA&amp;source=images&amp;cd=&amp;cad=rja&amp;docid=olIaF2SrwDId3M&amp;tbnid=vLbtAk7gDFESBM:&amp;ved=0CAUQjRw&amp;url=http://www.cre-awards.ru/archive/2010/&amp;ei=qmdmUbLDEoSl4AS52ICYCw&amp;bvm=bv.45107431,d.bGE&amp;psig=AFQjCNFhgq6cPocw3IqyUC-QYCO-IFuwUA&amp;ust=136575210519598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 txBox="1">
            <a:spLocks/>
          </p:cNvSpPr>
          <p:nvPr/>
        </p:nvSpPr>
        <p:spPr bwMode="auto">
          <a:xfrm>
            <a:off x="200025" y="1773238"/>
            <a:ext cx="401637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2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11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ru-RU" sz="2500">
              <a:cs typeface="Tahoma" pitchFamily="34" charset="0"/>
            </a:endParaRPr>
          </a:p>
        </p:txBody>
      </p:sp>
      <p:sp>
        <p:nvSpPr>
          <p:cNvPr id="29699" name="Title 13"/>
          <p:cNvSpPr>
            <a:spLocks noGrp="1"/>
          </p:cNvSpPr>
          <p:nvPr>
            <p:ph type="ctrTitle"/>
          </p:nvPr>
        </p:nvSpPr>
        <p:spPr>
          <a:xfrm>
            <a:off x="457200" y="1773238"/>
            <a:ext cx="8686800" cy="1287462"/>
          </a:xfrm>
        </p:spPr>
        <p:txBody>
          <a:bodyPr/>
          <a:lstStyle/>
          <a:p>
            <a:pPr eaLnBrk="1" hangingPunct="1"/>
            <a:r>
              <a:rPr lang="en-US" altLang="ru-RU" sz="2300" dirty="0" smtClean="0">
                <a:latin typeface="Tahoma" pitchFamily="34" charset="0"/>
                <a:ea typeface="ヒラギノ角ゴ Pro W3"/>
              </a:rPr>
              <a:t>British Standards Institution | </a:t>
            </a:r>
            <a:r>
              <a:rPr lang="ru-RU" altLang="ru-RU" sz="2300" dirty="0" smtClean="0">
                <a:latin typeface="Tahoma" pitchFamily="34" charset="0"/>
                <a:ea typeface="ヒラギノ角ゴ Pro W3"/>
              </a:rPr>
              <a:t>Британский институт стандартов</a:t>
            </a:r>
            <a:r>
              <a:rPr lang="en-US" altLang="ru-RU" dirty="0" smtClean="0">
                <a:latin typeface="Tahoma" pitchFamily="34" charset="0"/>
                <a:ea typeface="ヒラギノ角ゴ Pro W3"/>
              </a:rPr>
              <a:t/>
            </a:r>
            <a:br>
              <a:rPr lang="en-US" altLang="ru-RU" dirty="0" smtClean="0">
                <a:latin typeface="Tahoma" pitchFamily="34" charset="0"/>
                <a:ea typeface="ヒラギノ角ゴ Pro W3"/>
              </a:rPr>
            </a:br>
            <a:r>
              <a:rPr lang="ru-RU" altLang="ru-RU" sz="2300" dirty="0" smtClean="0">
                <a:latin typeface="Tahoma" pitchFamily="34" charset="0"/>
                <a:ea typeface="ヒラギノ角ゴ Pro W3"/>
              </a:rPr>
              <a:t>Стандарты в области строительства</a:t>
            </a:r>
            <a:br>
              <a:rPr lang="ru-RU" altLang="ru-RU" sz="2300" dirty="0" smtClean="0">
                <a:latin typeface="Tahoma" pitchFamily="34" charset="0"/>
                <a:ea typeface="ヒラギノ角ゴ Pro W3"/>
              </a:rPr>
            </a:br>
            <a:r>
              <a:rPr lang="ru-RU" altLang="ru-RU" sz="2300" dirty="0" smtClean="0">
                <a:latin typeface="Tahoma" pitchFamily="34" charset="0"/>
                <a:ea typeface="ヒラギノ角ゴ Pro W3"/>
              </a:rPr>
              <a:t>Умные города, </a:t>
            </a:r>
            <a:r>
              <a:rPr lang="en-GB" altLang="ru-RU" sz="2300" dirty="0" smtClean="0">
                <a:latin typeface="Tahoma" pitchFamily="34" charset="0"/>
                <a:ea typeface="ヒラギノ角ゴ Pro W3"/>
              </a:rPr>
              <a:t>BIM</a:t>
            </a:r>
          </a:p>
        </p:txBody>
      </p:sp>
      <p:sp>
        <p:nvSpPr>
          <p:cNvPr id="29700" name="Subtitle 14"/>
          <p:cNvSpPr>
            <a:spLocks noGrp="1"/>
          </p:cNvSpPr>
          <p:nvPr>
            <p:ph type="subTitle" idx="1"/>
          </p:nvPr>
        </p:nvSpPr>
        <p:spPr>
          <a:xfrm>
            <a:off x="457200" y="2952750"/>
            <a:ext cx="6400800" cy="12287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898989"/>
                </a:solidFill>
                <a:latin typeface="Tahoma" pitchFamily="34" charset="0"/>
                <a:ea typeface="ヒラギノ角ゴ Pro W3"/>
              </a:rPr>
              <a:t/>
            </a:r>
            <a:br>
              <a:rPr lang="ru-RU" altLang="ru-RU" dirty="0" smtClean="0">
                <a:solidFill>
                  <a:srgbClr val="898989"/>
                </a:solidFill>
                <a:latin typeface="Tahoma" pitchFamily="34" charset="0"/>
                <a:ea typeface="ヒラギノ角ゴ Pro W3"/>
              </a:rPr>
            </a:br>
            <a:r>
              <a:rPr lang="en-GB" altLang="ru-RU" dirty="0" smtClean="0">
                <a:solidFill>
                  <a:srgbClr val="898989"/>
                </a:solidFill>
                <a:latin typeface="Tahoma" pitchFamily="34" charset="0"/>
                <a:ea typeface="ヒラギノ角ゴ Pro W3"/>
              </a:rPr>
              <a:t/>
            </a:r>
            <a:br>
              <a:rPr lang="en-GB" altLang="ru-RU" dirty="0" smtClean="0">
                <a:solidFill>
                  <a:srgbClr val="898989"/>
                </a:solidFill>
                <a:latin typeface="Tahoma" pitchFamily="34" charset="0"/>
                <a:ea typeface="ヒラギノ角ゴ Pro W3"/>
              </a:rPr>
            </a:br>
            <a:endParaRPr lang="ru-RU" altLang="ru-RU" dirty="0" smtClean="0">
              <a:solidFill>
                <a:srgbClr val="898989"/>
              </a:solidFill>
              <a:latin typeface="Tahoma" pitchFamily="34" charset="0"/>
              <a:ea typeface="ヒラギノ角ゴ Pro W3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97CA600A-637A-46F0-9047-CB8767EA3D39}" type="datetime1">
              <a:rPr lang="en-US"/>
              <a:pPr>
                <a:defRPr/>
              </a:pPr>
              <a:t>10/17/2017</a:t>
            </a:fld>
            <a:endParaRPr lang="en-US" dirty="0"/>
          </a:p>
        </p:txBody>
      </p:sp>
      <p:grpSp>
        <p:nvGrpSpPr>
          <p:cNvPr id="29702" name="Group 11"/>
          <p:cNvGrpSpPr>
            <a:grpSpLocks/>
          </p:cNvGrpSpPr>
          <p:nvPr/>
        </p:nvGrpSpPr>
        <p:grpSpPr bwMode="auto">
          <a:xfrm>
            <a:off x="6548438" y="3433763"/>
            <a:ext cx="2319337" cy="1373187"/>
            <a:chOff x="3662" y="1942"/>
            <a:chExt cx="1549" cy="963"/>
          </a:xfrm>
        </p:grpSpPr>
        <p:pic>
          <p:nvPicPr>
            <p:cNvPr id="29703" name="Picture 5" descr="Crest.ti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" y="1942"/>
              <a:ext cx="906" cy="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4" name="TextBox 6"/>
            <p:cNvSpPr txBox="1">
              <a:spLocks noChangeArrowheads="1"/>
            </p:cNvSpPr>
            <p:nvPr/>
          </p:nvSpPr>
          <p:spPr bwMode="auto">
            <a:xfrm>
              <a:off x="3662" y="2733"/>
              <a:ext cx="1549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400">
                  <a:solidFill>
                    <a:srgbClr val="59595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2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Courier New" pitchFamily="49" charset="0"/>
                <a:buChar char="o"/>
                <a:defRPr sz="11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ru-RU" sz="1000"/>
                <a:t>Royal Charter Company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38" y="331788"/>
            <a:ext cx="3235325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3"/>
          <a:stretch>
            <a:fillRect/>
          </a:stretch>
        </p:blipFill>
        <p:spPr bwMode="auto">
          <a:xfrm>
            <a:off x="19050" y="2089150"/>
            <a:ext cx="3381375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1938" y="331788"/>
            <a:ext cx="35591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V="1">
            <a:off x="1828800" y="1833563"/>
            <a:ext cx="2362200" cy="1533525"/>
          </a:xfrm>
          <a:prstGeom prst="line">
            <a:avLst/>
          </a:prstGeom>
          <a:ln w="31750">
            <a:solidFill>
              <a:srgbClr val="FF2B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7"/>
          <a:stretch>
            <a:fillRect/>
          </a:stretch>
        </p:blipFill>
        <p:spPr bwMode="auto">
          <a:xfrm>
            <a:off x="6199188" y="1724025"/>
            <a:ext cx="2921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818063" y="1833563"/>
            <a:ext cx="2387600" cy="1273175"/>
          </a:xfrm>
          <a:prstGeom prst="line">
            <a:avLst/>
          </a:prstGeom>
          <a:ln w="31750">
            <a:solidFill>
              <a:srgbClr val="FF2B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66925" y="3367088"/>
            <a:ext cx="5076825" cy="0"/>
          </a:xfrm>
          <a:prstGeom prst="line">
            <a:avLst/>
          </a:prstGeom>
          <a:ln w="31750">
            <a:solidFill>
              <a:srgbClr val="FF2B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21" name="Title 1"/>
          <p:cNvSpPr>
            <a:spLocks/>
          </p:cNvSpPr>
          <p:nvPr/>
        </p:nvSpPr>
        <p:spPr bwMode="auto">
          <a:xfrm>
            <a:off x="457200" y="190500"/>
            <a:ext cx="86868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2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11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zh-TW" sz="2500">
                <a:cs typeface="Tahoma" pitchFamily="34" charset="0"/>
              </a:rPr>
              <a:t>Портфолио</a:t>
            </a:r>
            <a:endParaRPr lang="en-AU" altLang="ru-RU" sz="2500">
              <a:cs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57200" y="1047750"/>
            <a:ext cx="2578100" cy="3546475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ru-RU" altLang="ru-RU" sz="1400" b="1" dirty="0" smtClean="0">
                <a:latin typeface="Tahoma" pitchFamily="34" charset="0"/>
                <a:ea typeface="ヒラギノ角ゴ Pro W3"/>
              </a:rPr>
              <a:t>Общепринятая база</a:t>
            </a:r>
            <a:endParaRPr lang="en-GB" altLang="ru-RU" sz="1400" b="1" dirty="0" smtClean="0">
              <a:latin typeface="Tahoma" pitchFamily="34" charset="0"/>
              <a:ea typeface="ヒラギノ角ゴ Pro W3"/>
            </a:endParaRPr>
          </a:p>
          <a:p>
            <a:pPr>
              <a:lnSpc>
                <a:spcPct val="120000"/>
              </a:lnSpc>
            </a:pPr>
            <a:r>
              <a:rPr lang="en-GB" altLang="ru-RU" sz="1200" dirty="0" smtClean="0">
                <a:solidFill>
                  <a:srgbClr val="FF0000"/>
                </a:solidFill>
                <a:latin typeface="Tahoma" pitchFamily="34" charset="0"/>
                <a:ea typeface="ヒラギノ角ゴ Pro W3"/>
              </a:rPr>
              <a:t>ISO 9001 </a:t>
            </a:r>
            <a:r>
              <a:rPr lang="ru-RU" altLang="ru-RU" sz="1200" dirty="0" smtClean="0">
                <a:solidFill>
                  <a:srgbClr val="FF0000"/>
                </a:solidFill>
                <a:latin typeface="Tahoma" pitchFamily="34" charset="0"/>
                <a:ea typeface="ヒラギノ角ゴ Pro W3"/>
              </a:rPr>
              <a:t>Менеджмент качества</a:t>
            </a:r>
            <a:endParaRPr lang="en-GB" altLang="ru-RU" sz="1200" dirty="0" smtClean="0">
              <a:solidFill>
                <a:srgbClr val="FF0000"/>
              </a:solidFill>
              <a:latin typeface="Tahoma" pitchFamily="34" charset="0"/>
              <a:ea typeface="ヒラギノ角ゴ Pro W3"/>
            </a:endParaRPr>
          </a:p>
          <a:p>
            <a:pPr>
              <a:lnSpc>
                <a:spcPct val="120000"/>
              </a:lnSpc>
            </a:pPr>
            <a:r>
              <a:rPr lang="en-GB" altLang="ru-RU" sz="1200" dirty="0" smtClean="0">
                <a:solidFill>
                  <a:srgbClr val="FF0000"/>
                </a:solidFill>
                <a:latin typeface="Tahoma" pitchFamily="34" charset="0"/>
                <a:ea typeface="ヒラギノ角ゴ Pro W3"/>
              </a:rPr>
              <a:t>ISO 14001</a:t>
            </a:r>
            <a:r>
              <a:rPr lang="ru-RU" altLang="ru-RU" sz="1200" dirty="0" smtClean="0">
                <a:solidFill>
                  <a:srgbClr val="FF0000"/>
                </a:solidFill>
                <a:latin typeface="Tahoma" pitchFamily="34" charset="0"/>
                <a:ea typeface="ヒラギノ角ゴ Pro W3"/>
              </a:rPr>
              <a:t> Окружающая среда</a:t>
            </a:r>
            <a:endParaRPr lang="en-GB" altLang="ru-RU" sz="1200" dirty="0" smtClean="0">
              <a:solidFill>
                <a:srgbClr val="FF0000"/>
              </a:solidFill>
              <a:latin typeface="Tahoma" pitchFamily="34" charset="0"/>
              <a:ea typeface="ヒラギノ角ゴ Pro W3"/>
            </a:endParaRPr>
          </a:p>
          <a:p>
            <a:pPr>
              <a:lnSpc>
                <a:spcPct val="120000"/>
              </a:lnSpc>
            </a:pPr>
            <a:r>
              <a:rPr lang="en-GB" altLang="ru-RU" sz="1200" dirty="0" smtClean="0">
                <a:solidFill>
                  <a:srgbClr val="FF0000"/>
                </a:solidFill>
                <a:latin typeface="Tahoma" pitchFamily="34" charset="0"/>
                <a:ea typeface="ヒラギノ角ゴ Pro W3"/>
              </a:rPr>
              <a:t>BS OHSAS 18001 </a:t>
            </a:r>
            <a:r>
              <a:rPr lang="ru-RU" altLang="ru-RU" sz="1200" dirty="0" smtClean="0">
                <a:solidFill>
                  <a:srgbClr val="FF0000"/>
                </a:solidFill>
                <a:latin typeface="Tahoma" pitchFamily="34" charset="0"/>
                <a:ea typeface="ヒラギノ角ゴ Pro W3"/>
              </a:rPr>
              <a:t>Безопасность</a:t>
            </a:r>
            <a:endParaRPr lang="en-GB" altLang="ru-RU" sz="1200" dirty="0" smtClean="0">
              <a:solidFill>
                <a:srgbClr val="FF0000"/>
              </a:solidFill>
              <a:latin typeface="Tahoma" pitchFamily="34" charset="0"/>
              <a:ea typeface="ヒラギノ角ゴ Pro W3"/>
            </a:endParaRPr>
          </a:p>
          <a:p>
            <a:pPr>
              <a:lnSpc>
                <a:spcPct val="120000"/>
              </a:lnSpc>
            </a:pPr>
            <a:r>
              <a:rPr lang="en-GB" altLang="ru-RU" sz="1200" dirty="0" smtClean="0">
                <a:latin typeface="Tahoma" pitchFamily="34" charset="0"/>
                <a:ea typeface="ヒラギノ角ゴ Pro W3"/>
              </a:rPr>
              <a:t>ISO 31000 </a:t>
            </a:r>
            <a:r>
              <a:rPr lang="ru-RU" altLang="ru-RU" sz="1200" dirty="0" smtClean="0">
                <a:latin typeface="Tahoma" pitchFamily="34" charset="0"/>
                <a:ea typeface="ヒラギノ角ゴ Pro W3"/>
              </a:rPr>
              <a:t>Менеджмент рисков</a:t>
            </a:r>
            <a:endParaRPr lang="en-GB" altLang="ru-RU" sz="1200" dirty="0" smtClean="0">
              <a:latin typeface="Tahoma" pitchFamily="34" charset="0"/>
              <a:ea typeface="ヒラギノ角ゴ Pro W3"/>
            </a:endParaRPr>
          </a:p>
          <a:p>
            <a:pPr>
              <a:lnSpc>
                <a:spcPct val="120000"/>
              </a:lnSpc>
            </a:pPr>
            <a:endParaRPr lang="en-GB" altLang="ru-RU" sz="1200" dirty="0" smtClean="0">
              <a:latin typeface="Tahoma" pitchFamily="34" charset="0"/>
              <a:ea typeface="ヒラギノ角ゴ Pro W3"/>
            </a:endParaRPr>
          </a:p>
        </p:txBody>
      </p:sp>
      <p:sp>
        <p:nvSpPr>
          <p:cNvPr id="39939" name="Rectangle 7"/>
          <p:cNvSpPr>
            <a:spLocks/>
          </p:cNvSpPr>
          <p:nvPr/>
        </p:nvSpPr>
        <p:spPr bwMode="auto">
          <a:xfrm>
            <a:off x="3110390" y="1047750"/>
            <a:ext cx="2803525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42875" indent="-142875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2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11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20000"/>
              </a:lnSpc>
              <a:buFont typeface="Arial" charset="0"/>
              <a:buNone/>
            </a:pPr>
            <a:r>
              <a:rPr lang="ru-RU" altLang="ru-RU" b="1" dirty="0">
                <a:cs typeface="Tahoma" pitchFamily="34" charset="0"/>
              </a:rPr>
              <a:t>Специфика</a:t>
            </a:r>
            <a:endParaRPr lang="en-GB" altLang="ru-RU" b="1" dirty="0">
              <a:cs typeface="Tahoma" pitchFamily="34" charset="0"/>
            </a:endParaRPr>
          </a:p>
          <a:p>
            <a:pPr>
              <a:lnSpc>
                <a:spcPct val="120000"/>
              </a:lnSpc>
            </a:pPr>
            <a:r>
              <a:rPr lang="en-GB" altLang="ru-RU" sz="1200" dirty="0">
                <a:solidFill>
                  <a:srgbClr val="FF0000"/>
                </a:solidFill>
              </a:rPr>
              <a:t>ISO 10002 </a:t>
            </a:r>
            <a:r>
              <a:rPr lang="ru-RU" altLang="ru-RU" sz="1200" dirty="0" smtClean="0">
                <a:solidFill>
                  <a:srgbClr val="FF0000"/>
                </a:solidFill>
              </a:rPr>
              <a:t>Жалобы и предложения</a:t>
            </a:r>
            <a:endParaRPr lang="en-GB" altLang="ru-RU" sz="1200" dirty="0">
              <a:solidFill>
                <a:srgbClr val="FF0000"/>
              </a:solidFill>
              <a:cs typeface="Tahoma" pitchFamily="34" charset="0"/>
            </a:endParaRPr>
          </a:p>
          <a:p>
            <a:pPr>
              <a:lnSpc>
                <a:spcPct val="120000"/>
              </a:lnSpc>
            </a:pPr>
            <a:r>
              <a:rPr lang="en-GB" altLang="ru-RU" sz="1200" dirty="0">
                <a:cs typeface="Tahoma" pitchFamily="34" charset="0"/>
              </a:rPr>
              <a:t>ISO 28000 </a:t>
            </a:r>
            <a:r>
              <a:rPr lang="ru-RU" altLang="ru-RU" sz="1200" dirty="0">
                <a:cs typeface="Tahoma" pitchFamily="34" charset="0"/>
              </a:rPr>
              <a:t>Безопасность поставок</a:t>
            </a:r>
            <a:endParaRPr lang="en-GB" altLang="ru-RU" sz="1200" dirty="0">
              <a:cs typeface="Tahoma" pitchFamily="34" charset="0"/>
            </a:endParaRPr>
          </a:p>
          <a:p>
            <a:pPr>
              <a:lnSpc>
                <a:spcPct val="120000"/>
              </a:lnSpc>
            </a:pPr>
            <a:r>
              <a:rPr lang="en-GB" altLang="ru-RU" sz="1200" dirty="0"/>
              <a:t>ISO 37500 </a:t>
            </a:r>
            <a:r>
              <a:rPr lang="ru-RU" altLang="ru-RU" sz="1200" dirty="0"/>
              <a:t>Аутсорсинг</a:t>
            </a:r>
            <a:endParaRPr lang="en-GB" altLang="ru-RU" sz="1200" dirty="0"/>
          </a:p>
          <a:p>
            <a:pPr>
              <a:lnSpc>
                <a:spcPct val="120000"/>
              </a:lnSpc>
            </a:pPr>
            <a:r>
              <a:rPr lang="en-US" altLang="ru-RU" sz="1200" dirty="0"/>
              <a:t>ISO 10007 </a:t>
            </a:r>
            <a:r>
              <a:rPr lang="ru-RU" altLang="ru-RU" sz="1200" dirty="0"/>
              <a:t>Конфигурация</a:t>
            </a:r>
            <a:endParaRPr lang="en-US" altLang="ru-RU" sz="1200" dirty="0">
              <a:cs typeface="Tahoma" pitchFamily="34" charset="0"/>
            </a:endParaRPr>
          </a:p>
          <a:p>
            <a:pPr>
              <a:lnSpc>
                <a:spcPct val="120000"/>
              </a:lnSpc>
            </a:pPr>
            <a:r>
              <a:rPr lang="en-GB" altLang="ru-RU" sz="1200" dirty="0">
                <a:cs typeface="Tahoma" pitchFamily="34" charset="0"/>
              </a:rPr>
              <a:t>ISO 10012 </a:t>
            </a:r>
            <a:r>
              <a:rPr lang="ru-RU" altLang="ru-RU" sz="1200" dirty="0">
                <a:cs typeface="Tahoma" pitchFamily="34" charset="0"/>
              </a:rPr>
              <a:t>Измерения</a:t>
            </a:r>
            <a:endParaRPr lang="en-GB" altLang="ru-RU" sz="1200" dirty="0">
              <a:cs typeface="Tahoma" pitchFamily="34" charset="0"/>
            </a:endParaRPr>
          </a:p>
          <a:p>
            <a:pPr>
              <a:lnSpc>
                <a:spcPct val="120000"/>
              </a:lnSpc>
            </a:pPr>
            <a:r>
              <a:rPr lang="ru-RU" altLang="ru-RU" sz="1200" dirty="0">
                <a:cs typeface="Tahoma" pitchFamily="34" charset="0"/>
              </a:rPr>
              <a:t>ISO 26000 Социальная ответ-</a:t>
            </a:r>
            <a:r>
              <a:rPr lang="ru-RU" altLang="ru-RU" sz="1200" dirty="0" err="1">
                <a:cs typeface="Tahoma" pitchFamily="34" charset="0"/>
              </a:rPr>
              <a:t>сть</a:t>
            </a:r>
            <a:endParaRPr lang="ru-RU" altLang="ru-RU" sz="1200" dirty="0">
              <a:cs typeface="Tahoma" pitchFamily="34" charset="0"/>
            </a:endParaRPr>
          </a:p>
          <a:p>
            <a:pPr>
              <a:lnSpc>
                <a:spcPct val="120000"/>
              </a:lnSpc>
            </a:pPr>
            <a:r>
              <a:rPr lang="en-GB" altLang="ru-RU" sz="1200" dirty="0">
                <a:solidFill>
                  <a:srgbClr val="FF0000"/>
                </a:solidFill>
                <a:cs typeface="Tahoma" pitchFamily="34" charset="0"/>
              </a:rPr>
              <a:t>ISO 20000 IT </a:t>
            </a:r>
            <a:r>
              <a:rPr lang="ru-RU" altLang="ru-RU" sz="1200" dirty="0">
                <a:solidFill>
                  <a:srgbClr val="FF0000"/>
                </a:solidFill>
                <a:cs typeface="Tahoma" pitchFamily="34" charset="0"/>
              </a:rPr>
              <a:t>Менеджмент</a:t>
            </a:r>
          </a:p>
          <a:p>
            <a:pPr>
              <a:lnSpc>
                <a:spcPct val="120000"/>
              </a:lnSpc>
            </a:pPr>
            <a:endParaRPr lang="ru-RU" altLang="ru-RU" sz="1200" dirty="0">
              <a:cs typeface="Tahoma" pitchFamily="34" charset="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ru-RU" altLang="ru-RU" b="1" dirty="0">
                <a:cs typeface="Tahoma" pitchFamily="34" charset="0"/>
              </a:rPr>
              <a:t>Отраслевые нормативы</a:t>
            </a:r>
          </a:p>
          <a:p>
            <a:pPr>
              <a:lnSpc>
                <a:spcPct val="120000"/>
              </a:lnSpc>
            </a:pPr>
            <a:r>
              <a:rPr lang="ru-RU" altLang="ru-RU" sz="1200" dirty="0">
                <a:cs typeface="Tahoma" pitchFamily="34" charset="0"/>
              </a:rPr>
              <a:t>ISO TS 16949 Автомобилестроение</a:t>
            </a:r>
          </a:p>
          <a:p>
            <a:pPr>
              <a:lnSpc>
                <a:spcPct val="120000"/>
              </a:lnSpc>
            </a:pPr>
            <a:r>
              <a:rPr lang="ru-RU" altLang="ru-RU" sz="1200" dirty="0">
                <a:cs typeface="Tahoma" pitchFamily="34" charset="0"/>
              </a:rPr>
              <a:t>AS / EN 9100 Авиа-космос</a:t>
            </a:r>
          </a:p>
          <a:p>
            <a:pPr>
              <a:lnSpc>
                <a:spcPct val="120000"/>
              </a:lnSpc>
            </a:pPr>
            <a:r>
              <a:rPr lang="en-GB" altLang="ru-RU" sz="1200" dirty="0">
                <a:cs typeface="Tahoma" pitchFamily="34" charset="0"/>
              </a:rPr>
              <a:t>ISO TS 29001 </a:t>
            </a:r>
            <a:r>
              <a:rPr lang="ru-RU" altLang="ru-RU" sz="1200" dirty="0">
                <a:cs typeface="Tahoma" pitchFamily="34" charset="0"/>
              </a:rPr>
              <a:t>Нефть и газ</a:t>
            </a:r>
            <a:endParaRPr lang="ru-RU" altLang="ru-RU" sz="1200" dirty="0">
              <a:latin typeface="Arial" charset="0"/>
              <a:cs typeface="Tahoma" pitchFamily="34" charset="0"/>
            </a:endParaRPr>
          </a:p>
          <a:p>
            <a:pPr>
              <a:lnSpc>
                <a:spcPct val="120000"/>
              </a:lnSpc>
            </a:pPr>
            <a:r>
              <a:rPr lang="en-GB" altLang="ru-RU" sz="1200" dirty="0">
                <a:latin typeface="Arial" charset="0"/>
                <a:cs typeface="Tahoma" pitchFamily="34" charset="0"/>
              </a:rPr>
              <a:t>ISO 22000 / FSSC </a:t>
            </a:r>
            <a:r>
              <a:rPr lang="ru-RU" altLang="ru-RU" sz="1200" dirty="0">
                <a:latin typeface="Arial" charset="0"/>
                <a:cs typeface="Tahoma" pitchFamily="34" charset="0"/>
              </a:rPr>
              <a:t>Пищевая без-</a:t>
            </a:r>
            <a:r>
              <a:rPr lang="ru-RU" altLang="ru-RU" sz="1200" dirty="0" err="1">
                <a:latin typeface="Arial" charset="0"/>
                <a:cs typeface="Tahoma" pitchFamily="34" charset="0"/>
              </a:rPr>
              <a:t>сть</a:t>
            </a:r>
            <a:endParaRPr lang="en-GB" altLang="ru-RU" sz="1200" dirty="0">
              <a:latin typeface="Arial" charset="0"/>
              <a:cs typeface="Tahoma" pitchFamily="34" charset="0"/>
            </a:endParaRPr>
          </a:p>
        </p:txBody>
      </p:sp>
      <p:sp>
        <p:nvSpPr>
          <p:cNvPr id="39940" name="Rectangle 8"/>
          <p:cNvSpPr>
            <a:spLocks/>
          </p:cNvSpPr>
          <p:nvPr/>
        </p:nvSpPr>
        <p:spPr bwMode="auto">
          <a:xfrm>
            <a:off x="5952015" y="1047750"/>
            <a:ext cx="31369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42875" indent="-142875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2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11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20000"/>
              </a:lnSpc>
              <a:buFont typeface="Arial" charset="0"/>
              <a:buNone/>
            </a:pPr>
            <a:r>
              <a:rPr lang="ru-RU" altLang="ru-RU" b="1" dirty="0">
                <a:cs typeface="Tahoma" pitchFamily="34" charset="0"/>
              </a:rPr>
              <a:t>Новинки</a:t>
            </a:r>
            <a:endParaRPr lang="en-GB" altLang="ru-RU" b="1" dirty="0">
              <a:cs typeface="Tahoma" pitchFamily="34" charset="0"/>
            </a:endParaRPr>
          </a:p>
          <a:p>
            <a:pPr>
              <a:lnSpc>
                <a:spcPct val="120000"/>
              </a:lnSpc>
            </a:pPr>
            <a:r>
              <a:rPr lang="en-GB" altLang="ru-RU" sz="1200" dirty="0">
                <a:solidFill>
                  <a:srgbClr val="FF0000"/>
                </a:solidFill>
                <a:cs typeface="Tahoma" pitchFamily="34" charset="0"/>
              </a:rPr>
              <a:t>ISO 50001 </a:t>
            </a:r>
            <a:r>
              <a:rPr lang="ru-RU" altLang="ru-RU" sz="1200" dirty="0">
                <a:solidFill>
                  <a:srgbClr val="FF0000"/>
                </a:solidFill>
                <a:cs typeface="Tahoma" pitchFamily="34" charset="0"/>
              </a:rPr>
              <a:t>Энергетический менеджмент</a:t>
            </a:r>
          </a:p>
          <a:p>
            <a:pPr>
              <a:lnSpc>
                <a:spcPct val="120000"/>
              </a:lnSpc>
            </a:pPr>
            <a:r>
              <a:rPr lang="en-US" altLang="ru-RU" sz="1200" dirty="0"/>
              <a:t>ISO 21500 </a:t>
            </a:r>
            <a:r>
              <a:rPr lang="ru-RU" altLang="ru-RU" sz="1200" dirty="0"/>
              <a:t>Управление проектами</a:t>
            </a:r>
            <a:endParaRPr lang="en-GB" altLang="ru-RU" sz="1200" dirty="0"/>
          </a:p>
          <a:p>
            <a:pPr>
              <a:lnSpc>
                <a:spcPct val="120000"/>
              </a:lnSpc>
            </a:pPr>
            <a:r>
              <a:rPr lang="en-GB" altLang="ru-RU" sz="1200" dirty="0"/>
              <a:t>ISO 22301 </a:t>
            </a:r>
            <a:r>
              <a:rPr lang="ru-RU" altLang="ru-RU" sz="1200" dirty="0" smtClean="0"/>
              <a:t>Непрерывность</a:t>
            </a:r>
            <a:endParaRPr lang="en-GB" altLang="ru-RU" sz="1200" dirty="0"/>
          </a:p>
          <a:p>
            <a:pPr>
              <a:lnSpc>
                <a:spcPct val="120000"/>
              </a:lnSpc>
            </a:pPr>
            <a:r>
              <a:rPr lang="en-GB" altLang="ru-RU" sz="1200" dirty="0"/>
              <a:t>ISO 22323 </a:t>
            </a:r>
            <a:r>
              <a:rPr lang="ru-RU" altLang="ru-RU" sz="1200" dirty="0" smtClean="0"/>
              <a:t>Устойчивость</a:t>
            </a:r>
            <a:endParaRPr lang="en-GB" altLang="ru-RU" sz="1200" dirty="0"/>
          </a:p>
          <a:p>
            <a:pPr>
              <a:lnSpc>
                <a:spcPct val="120000"/>
              </a:lnSpc>
            </a:pPr>
            <a:r>
              <a:rPr lang="en-GB" altLang="ru-RU" sz="1200" dirty="0">
                <a:solidFill>
                  <a:srgbClr val="FF0000"/>
                </a:solidFill>
              </a:rPr>
              <a:t>ISO 39001 </a:t>
            </a:r>
            <a:r>
              <a:rPr lang="ru-RU" altLang="ru-RU" sz="1200" dirty="0">
                <a:solidFill>
                  <a:srgbClr val="FF0000"/>
                </a:solidFill>
              </a:rPr>
              <a:t>Дорожная безопасность</a:t>
            </a:r>
            <a:endParaRPr lang="en-GB" altLang="ru-RU" sz="12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GB" altLang="ru-RU" sz="1200" dirty="0">
                <a:solidFill>
                  <a:srgbClr val="FF0000"/>
                </a:solidFill>
              </a:rPr>
              <a:t>ISO 27001 </a:t>
            </a:r>
            <a:r>
              <a:rPr lang="ru-RU" altLang="ru-RU" sz="1200" dirty="0">
                <a:solidFill>
                  <a:srgbClr val="FF0000"/>
                </a:solidFill>
              </a:rPr>
              <a:t>Информационная </a:t>
            </a:r>
            <a:r>
              <a:rPr lang="ru-RU" altLang="ru-RU" sz="1200" dirty="0" smtClean="0">
                <a:solidFill>
                  <a:srgbClr val="FF0000"/>
                </a:solidFill>
              </a:rPr>
              <a:t>безопасность</a:t>
            </a:r>
            <a:endParaRPr lang="en-GB" altLang="ru-RU" sz="12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GB" altLang="ru-RU" sz="1200" dirty="0"/>
              <a:t>ISO 10018 </a:t>
            </a:r>
            <a:r>
              <a:rPr lang="ru-RU" altLang="ru-RU" sz="1200" dirty="0"/>
              <a:t>Вовлечение и компетентность</a:t>
            </a:r>
            <a:endParaRPr lang="ru-RU" altLang="ru-RU" sz="1000" dirty="0">
              <a:cs typeface="Tahoma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ru-RU" sz="1200" dirty="0">
                <a:solidFill>
                  <a:srgbClr val="FF0000"/>
                </a:solidFill>
              </a:rPr>
              <a:t>ISO 55001 </a:t>
            </a:r>
            <a:r>
              <a:rPr lang="ru-RU" altLang="ru-RU" sz="1200" dirty="0" smtClean="0">
                <a:solidFill>
                  <a:srgbClr val="FF0000"/>
                </a:solidFill>
              </a:rPr>
              <a:t>Управление активами</a:t>
            </a:r>
            <a:endParaRPr lang="en-GB" altLang="ru-RU" sz="1000" dirty="0">
              <a:solidFill>
                <a:srgbClr val="FF0000"/>
              </a:solidFill>
              <a:cs typeface="Tahoma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ru-RU" sz="1200" dirty="0" smtClean="0">
                <a:solidFill>
                  <a:srgbClr val="FF0000"/>
                </a:solidFill>
              </a:rPr>
              <a:t>ISO 20121 </a:t>
            </a:r>
            <a:r>
              <a:rPr lang="ru-RU" altLang="ru-RU" sz="1200" dirty="0" smtClean="0">
                <a:solidFill>
                  <a:srgbClr val="FF0000"/>
                </a:solidFill>
              </a:rPr>
              <a:t>Управление мероприятиями</a:t>
            </a:r>
            <a:endParaRPr lang="en-US" altLang="ru-RU" sz="12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GB" altLang="ru-RU" sz="1200" dirty="0">
                <a:cs typeface="Tahoma" pitchFamily="34" charset="0"/>
              </a:rPr>
              <a:t>BS 11000 </a:t>
            </a:r>
            <a:r>
              <a:rPr lang="ru-RU" altLang="ru-RU" sz="1200" dirty="0">
                <a:cs typeface="Tahoma" pitchFamily="34" charset="0"/>
              </a:rPr>
              <a:t>Взаимоотношения сторон</a:t>
            </a:r>
          </a:p>
          <a:p>
            <a:pPr>
              <a:lnSpc>
                <a:spcPct val="120000"/>
              </a:lnSpc>
            </a:pPr>
            <a:r>
              <a:rPr lang="en-GB" altLang="ru-RU" sz="1200" dirty="0" smtClean="0"/>
              <a:t>BS </a:t>
            </a:r>
            <a:r>
              <a:rPr lang="en-GB" altLang="ru-RU" sz="1200" dirty="0"/>
              <a:t>PAS 1998 </a:t>
            </a:r>
            <a:r>
              <a:rPr lang="ru-RU" altLang="ru-RU" sz="1200" dirty="0"/>
              <a:t>Осведомление о нарушениях</a:t>
            </a:r>
            <a:endParaRPr lang="en-GB" altLang="ru-RU" sz="1200" dirty="0"/>
          </a:p>
          <a:p>
            <a:r>
              <a:rPr lang="en-GB" altLang="ru-RU" sz="1200" dirty="0"/>
              <a:t>BS PAS 99 </a:t>
            </a:r>
            <a:r>
              <a:rPr lang="ru-RU" altLang="ru-RU" sz="1200" dirty="0" smtClean="0"/>
              <a:t>Интегрированный менеджмент</a:t>
            </a:r>
            <a:endParaRPr lang="en-GB" altLang="ru-RU" dirty="0"/>
          </a:p>
          <a:p>
            <a:pPr>
              <a:lnSpc>
                <a:spcPct val="120000"/>
              </a:lnSpc>
            </a:pPr>
            <a:endParaRPr lang="en-GB" altLang="ru-RU" sz="1200" dirty="0"/>
          </a:p>
        </p:txBody>
      </p:sp>
      <p:sp>
        <p:nvSpPr>
          <p:cNvPr id="39941" name="Title 6"/>
          <p:cNvSpPr>
            <a:spLocks/>
          </p:cNvSpPr>
          <p:nvPr/>
        </p:nvSpPr>
        <p:spPr bwMode="auto">
          <a:xfrm>
            <a:off x="457200" y="190500"/>
            <a:ext cx="8229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2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11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500" dirty="0">
                <a:cs typeface="Tahoma" pitchFamily="34" charset="0"/>
              </a:rPr>
              <a:t>Популярные </a:t>
            </a:r>
            <a:r>
              <a:rPr lang="ru-RU" altLang="ru-RU" sz="2500" dirty="0" smtClean="0">
                <a:cs typeface="Tahoma" pitchFamily="34" charset="0"/>
              </a:rPr>
              <a:t>стандарты</a:t>
            </a:r>
            <a:endParaRPr lang="en-GB" altLang="ru-RU" sz="2500" dirty="0">
              <a:cs typeface="Tahoma" pitchFamily="34" charset="0"/>
            </a:endParaRPr>
          </a:p>
        </p:txBody>
      </p:sp>
      <p:sp>
        <p:nvSpPr>
          <p:cNvPr id="39942" name="Line 11"/>
          <p:cNvSpPr>
            <a:spLocks noChangeShapeType="1"/>
          </p:cNvSpPr>
          <p:nvPr/>
        </p:nvSpPr>
        <p:spPr bwMode="auto">
          <a:xfrm flipH="1">
            <a:off x="2980215" y="1047750"/>
            <a:ext cx="0" cy="35464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43" name="Line 12"/>
          <p:cNvSpPr>
            <a:spLocks noChangeShapeType="1"/>
          </p:cNvSpPr>
          <p:nvPr/>
        </p:nvSpPr>
        <p:spPr bwMode="auto">
          <a:xfrm flipH="1">
            <a:off x="5799615" y="1047750"/>
            <a:ext cx="0" cy="35464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 txBox="1">
            <a:spLocks noGrp="1"/>
          </p:cNvSpPr>
          <p:nvPr/>
        </p:nvSpPr>
        <p:spPr>
          <a:xfrm>
            <a:off x="3200400" y="4865688"/>
            <a:ext cx="1306513" cy="14446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343043" fontAlgn="auto">
              <a:spcBef>
                <a:spcPts val="0"/>
              </a:spcBef>
              <a:spcAft>
                <a:spcPts val="0"/>
              </a:spcAft>
              <a:defRPr/>
            </a:pPr>
            <a:fld id="{5EC57F5A-9B96-4510-952C-73A55AB6D720}" type="datetime1">
              <a:rPr lang="en-US" sz="600">
                <a:latin typeface="Tahoma"/>
                <a:ea typeface="+mn-ea"/>
                <a:cs typeface="Tahoma"/>
              </a:rPr>
              <a:pPr defTabSz="343043" fontAlgn="auto">
                <a:spcBef>
                  <a:spcPts val="0"/>
                </a:spcBef>
                <a:spcAft>
                  <a:spcPts val="0"/>
                </a:spcAft>
                <a:defRPr/>
              </a:pPr>
              <a:t>10/17/2017</a:t>
            </a:fld>
            <a:endParaRPr lang="en-US" sz="600" dirty="0">
              <a:latin typeface="Tahoma"/>
              <a:ea typeface="+mn-ea"/>
              <a:cs typeface="Tahoma"/>
            </a:endParaRPr>
          </a:p>
        </p:txBody>
      </p:sp>
      <p:sp>
        <p:nvSpPr>
          <p:cNvPr id="41987" name="Rectangle 11"/>
          <p:cNvSpPr>
            <a:spLocks noChangeArrowheads="1"/>
          </p:cNvSpPr>
          <p:nvPr/>
        </p:nvSpPr>
        <p:spPr bwMode="auto">
          <a:xfrm>
            <a:off x="412750" y="1549400"/>
            <a:ext cx="2406650" cy="9366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8100000" algn="ctr" rotWithShape="0">
              <a:schemeClr val="hlink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176213" indent="-1762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358775" indent="-142875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574675" indent="-142875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2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790575" indent="-142875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11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935038" indent="-142875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1392238" indent="-142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1849438" indent="-142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2306638" indent="-142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2763838" indent="-142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 defTabSz="914400" eaLnBrk="1" hangingPunct="1">
              <a:lnSpc>
                <a:spcPct val="110000"/>
              </a:lnSpc>
              <a:buFont typeface="Arial" charset="0"/>
              <a:buNone/>
            </a:pPr>
            <a:r>
              <a:rPr lang="ru-RU" altLang="ru-RU" sz="1000" b="1"/>
              <a:t>Улучшение</a:t>
            </a:r>
            <a:endParaRPr lang="en-GB" altLang="ru-RU" sz="1000" b="1"/>
          </a:p>
          <a:p>
            <a:pPr defTabSz="914400" eaLnBrk="1" hangingPunct="1">
              <a:lnSpc>
                <a:spcPct val="90000"/>
              </a:lnSpc>
            </a:pPr>
            <a:r>
              <a:rPr lang="ru-RU" altLang="ru-RU" sz="1000"/>
              <a:t>Несоответствия, Анализ причин</a:t>
            </a:r>
            <a:endParaRPr lang="en-GB" altLang="ru-RU" sz="1000"/>
          </a:p>
          <a:p>
            <a:pPr defTabSz="914400" eaLnBrk="1" hangingPunct="1">
              <a:lnSpc>
                <a:spcPct val="90000"/>
              </a:lnSpc>
            </a:pPr>
            <a:r>
              <a:rPr lang="ru-RU" altLang="ru-RU" sz="1000"/>
              <a:t>Корректирующие действия</a:t>
            </a:r>
          </a:p>
          <a:p>
            <a:pPr defTabSz="914400" eaLnBrk="1" hangingPunct="1">
              <a:lnSpc>
                <a:spcPct val="90000"/>
              </a:lnSpc>
            </a:pPr>
            <a:r>
              <a:rPr lang="ru-RU" altLang="ru-RU" sz="1000"/>
              <a:t>Предупреждающие действия</a:t>
            </a:r>
            <a:endParaRPr lang="en-GB" altLang="ru-RU" sz="1000"/>
          </a:p>
          <a:p>
            <a:pPr defTabSz="914400" eaLnBrk="1" hangingPunct="1">
              <a:lnSpc>
                <a:spcPct val="90000"/>
              </a:lnSpc>
            </a:pPr>
            <a:r>
              <a:rPr lang="ru-RU" altLang="ru-RU" sz="1000"/>
              <a:t>Непрерывное улучшение</a:t>
            </a:r>
            <a:endParaRPr lang="en-GB" altLang="ru-RU" sz="1000"/>
          </a:p>
        </p:txBody>
      </p:sp>
      <p:sp>
        <p:nvSpPr>
          <p:cNvPr id="41988" name="Text Box 12"/>
          <p:cNvSpPr txBox="1">
            <a:spLocks noChangeArrowheads="1"/>
          </p:cNvSpPr>
          <p:nvPr/>
        </p:nvSpPr>
        <p:spPr bwMode="auto">
          <a:xfrm>
            <a:off x="1071563" y="1112838"/>
            <a:ext cx="847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2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11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ru-RU" sz="1600" b="1">
                <a:solidFill>
                  <a:schemeClr val="tx2"/>
                </a:solidFill>
              </a:rPr>
              <a:t>ACT</a:t>
            </a:r>
          </a:p>
        </p:txBody>
      </p:sp>
      <p:sp>
        <p:nvSpPr>
          <p:cNvPr id="41989" name="Rectangle 17"/>
          <p:cNvSpPr>
            <a:spLocks noChangeArrowheads="1"/>
          </p:cNvSpPr>
          <p:nvPr/>
        </p:nvSpPr>
        <p:spPr bwMode="auto">
          <a:xfrm>
            <a:off x="3409950" y="4265613"/>
            <a:ext cx="2306638" cy="4365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8100000" algn="ctr" rotWithShape="0">
              <a:schemeClr val="hlink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176213" indent="-1762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358775" indent="-142875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574675" indent="-142875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2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790575" indent="-142875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11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935038" indent="-142875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1392238" indent="-142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1849438" indent="-142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2306638" indent="-142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2763838" indent="-142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 defTabSz="914400" eaLnBrk="1" hangingPunct="1">
              <a:lnSpc>
                <a:spcPct val="110000"/>
              </a:lnSpc>
              <a:buFont typeface="Arial" charset="0"/>
              <a:buNone/>
            </a:pPr>
            <a:r>
              <a:rPr lang="ru-RU" altLang="ru-RU" sz="1000" b="1"/>
              <a:t>Производство продуктов/услуг</a:t>
            </a:r>
            <a:endParaRPr lang="en-GB" altLang="ru-RU" sz="1000" b="1"/>
          </a:p>
          <a:p>
            <a:pPr defTabSz="914400" eaLnBrk="1" hangingPunct="1">
              <a:lnSpc>
                <a:spcPct val="90000"/>
              </a:lnSpc>
            </a:pPr>
            <a:r>
              <a:rPr lang="ru-RU" altLang="ru-RU" sz="1000"/>
              <a:t>Контроль производства</a:t>
            </a:r>
            <a:endParaRPr lang="en-GB" altLang="ru-RU" sz="1000"/>
          </a:p>
        </p:txBody>
      </p:sp>
      <p:sp>
        <p:nvSpPr>
          <p:cNvPr id="41990" name="Rectangle 20"/>
          <p:cNvSpPr>
            <a:spLocks noChangeArrowheads="1"/>
          </p:cNvSpPr>
          <p:nvPr/>
        </p:nvSpPr>
        <p:spPr bwMode="auto">
          <a:xfrm>
            <a:off x="425450" y="2900363"/>
            <a:ext cx="2263775" cy="9366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8100000" algn="ctr" rotWithShape="0">
              <a:schemeClr val="hlink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176213" indent="-1762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358775" indent="-142875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574675" indent="-142875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2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790575" indent="-142875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11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935038" indent="-142875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1392238" indent="-142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1849438" indent="-142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2306638" indent="-142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2763838" indent="-142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 defTabSz="914400" eaLnBrk="1" hangingPunct="1">
              <a:lnSpc>
                <a:spcPct val="110000"/>
              </a:lnSpc>
              <a:buFont typeface="Arial" charset="0"/>
              <a:buNone/>
            </a:pPr>
            <a:r>
              <a:rPr lang="ru-RU" altLang="ru-RU" sz="1000" b="1"/>
              <a:t>Оценка результатов</a:t>
            </a:r>
            <a:endParaRPr lang="en-GB" altLang="ru-RU" sz="1000" b="1"/>
          </a:p>
          <a:p>
            <a:pPr defTabSz="914400" eaLnBrk="1" hangingPunct="1">
              <a:lnSpc>
                <a:spcPct val="90000"/>
              </a:lnSpc>
            </a:pPr>
            <a:r>
              <a:rPr lang="ru-RU" altLang="ru-RU" sz="1000"/>
              <a:t>Мониторинг и измерения</a:t>
            </a:r>
            <a:endParaRPr lang="en-GB" altLang="ru-RU" sz="1000"/>
          </a:p>
          <a:p>
            <a:pPr defTabSz="914400" eaLnBrk="1" hangingPunct="1">
              <a:lnSpc>
                <a:spcPct val="90000"/>
              </a:lnSpc>
            </a:pPr>
            <a:r>
              <a:rPr lang="ru-RU" altLang="ru-RU" sz="1000"/>
              <a:t>Оценка соответствия</a:t>
            </a:r>
            <a:endParaRPr lang="en-GB" altLang="ru-RU" sz="1000"/>
          </a:p>
          <a:p>
            <a:pPr defTabSz="914400" eaLnBrk="1" hangingPunct="1">
              <a:lnSpc>
                <a:spcPct val="90000"/>
              </a:lnSpc>
            </a:pPr>
            <a:r>
              <a:rPr lang="ru-RU" altLang="ru-RU" sz="1000"/>
              <a:t>Внутренний аудит</a:t>
            </a:r>
            <a:endParaRPr lang="en-GB" altLang="ru-RU" sz="1000"/>
          </a:p>
          <a:p>
            <a:pPr defTabSz="914400" eaLnBrk="1" hangingPunct="1">
              <a:lnSpc>
                <a:spcPct val="90000"/>
              </a:lnSpc>
            </a:pPr>
            <a:r>
              <a:rPr lang="ru-RU" altLang="ru-RU" sz="1000"/>
              <a:t>Анализ руководства</a:t>
            </a:r>
            <a:endParaRPr lang="en-GB" altLang="ru-RU" sz="1000"/>
          </a:p>
        </p:txBody>
      </p:sp>
      <p:sp>
        <p:nvSpPr>
          <p:cNvPr id="41991" name="Text Box 21"/>
          <p:cNvSpPr txBox="1">
            <a:spLocks noChangeArrowheads="1"/>
          </p:cNvSpPr>
          <p:nvPr/>
        </p:nvSpPr>
        <p:spPr bwMode="auto">
          <a:xfrm>
            <a:off x="1020763" y="3987800"/>
            <a:ext cx="1044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2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11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ru-RU" sz="1600" b="1">
                <a:solidFill>
                  <a:schemeClr val="tx2"/>
                </a:solidFill>
              </a:rPr>
              <a:t>CHECK</a:t>
            </a:r>
          </a:p>
        </p:txBody>
      </p:sp>
      <p:sp>
        <p:nvSpPr>
          <p:cNvPr id="41992" name="Text Box 25"/>
          <p:cNvSpPr txBox="1">
            <a:spLocks noChangeArrowheads="1"/>
          </p:cNvSpPr>
          <p:nvPr/>
        </p:nvSpPr>
        <p:spPr bwMode="auto">
          <a:xfrm>
            <a:off x="7024688" y="1119188"/>
            <a:ext cx="8842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2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11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ru-RU" sz="1600" b="1">
                <a:solidFill>
                  <a:schemeClr val="tx2"/>
                </a:solidFill>
              </a:rPr>
              <a:t>PLAN</a:t>
            </a:r>
          </a:p>
        </p:txBody>
      </p:sp>
      <p:sp>
        <p:nvSpPr>
          <p:cNvPr id="41993" name="Rectangle 28"/>
          <p:cNvSpPr>
            <a:spLocks noChangeArrowheads="1"/>
          </p:cNvSpPr>
          <p:nvPr/>
        </p:nvSpPr>
        <p:spPr bwMode="auto">
          <a:xfrm>
            <a:off x="6389688" y="1503363"/>
            <a:ext cx="2465387" cy="9366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8100000" algn="ctr" rotWithShape="0">
              <a:schemeClr val="hlink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176213" indent="-1762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358775" indent="-142875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574675" indent="-142875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2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790575" indent="-142875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11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935038" indent="-142875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1392238" indent="-142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1849438" indent="-142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2306638" indent="-142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2763838" indent="-142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 defTabSz="914400" eaLnBrk="1" hangingPunct="1">
              <a:lnSpc>
                <a:spcPct val="110000"/>
              </a:lnSpc>
              <a:buFont typeface="Arial" charset="0"/>
              <a:buNone/>
            </a:pPr>
            <a:r>
              <a:rPr lang="ru-RU" altLang="ru-RU" sz="1000" b="1"/>
              <a:t>Планирование</a:t>
            </a:r>
            <a:endParaRPr lang="en-GB" altLang="ru-RU" sz="1000" b="1"/>
          </a:p>
          <a:p>
            <a:pPr defTabSz="914400" eaLnBrk="1" hangingPunct="1">
              <a:lnSpc>
                <a:spcPct val="90000"/>
              </a:lnSpc>
            </a:pPr>
            <a:r>
              <a:rPr lang="ru-RU" altLang="ru-RU" sz="1000"/>
              <a:t>Оценка рисков и возможностей</a:t>
            </a:r>
            <a:endParaRPr lang="en-GB" altLang="ru-RU" sz="1000"/>
          </a:p>
          <a:p>
            <a:pPr defTabSz="914400" eaLnBrk="1" hangingPunct="1">
              <a:lnSpc>
                <a:spcPct val="90000"/>
              </a:lnSpc>
            </a:pPr>
            <a:r>
              <a:rPr lang="ru-RU" altLang="ru-RU" sz="1000"/>
              <a:t>Меры контроля рисков</a:t>
            </a:r>
            <a:endParaRPr lang="en-GB" altLang="ru-RU" sz="1000"/>
          </a:p>
          <a:p>
            <a:pPr defTabSz="914400" eaLnBrk="1" hangingPunct="1">
              <a:lnSpc>
                <a:spcPct val="90000"/>
              </a:lnSpc>
            </a:pPr>
            <a:r>
              <a:rPr lang="ru-RU" altLang="ru-RU" sz="1000"/>
              <a:t>Постановка целей и планов</a:t>
            </a:r>
          </a:p>
          <a:p>
            <a:pPr defTabSz="914400" eaLnBrk="1" hangingPunct="1">
              <a:lnSpc>
                <a:spcPct val="90000"/>
              </a:lnSpc>
            </a:pPr>
            <a:r>
              <a:rPr lang="ru-RU" altLang="ru-RU" sz="1000"/>
              <a:t>Непрерывность</a:t>
            </a:r>
            <a:endParaRPr lang="en-GB" altLang="ru-RU" sz="1000"/>
          </a:p>
        </p:txBody>
      </p:sp>
      <p:sp>
        <p:nvSpPr>
          <p:cNvPr id="41994" name="Rectangle 31"/>
          <p:cNvSpPr>
            <a:spLocks noChangeArrowheads="1"/>
          </p:cNvSpPr>
          <p:nvPr/>
        </p:nvSpPr>
        <p:spPr bwMode="auto">
          <a:xfrm>
            <a:off x="6383338" y="2881313"/>
            <a:ext cx="2471737" cy="9525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8100000" algn="ctr" rotWithShape="0">
              <a:schemeClr val="hlink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176213" indent="-1762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358775" indent="-142875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574675" indent="-142875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2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790575" indent="-142875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11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935038" indent="-142875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1392238" indent="-142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1849438" indent="-142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2306638" indent="-142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2763838" indent="-142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 defTabSz="914400" eaLnBrk="1" hangingPunct="1">
              <a:lnSpc>
                <a:spcPct val="110000"/>
              </a:lnSpc>
              <a:buFont typeface="Arial" charset="0"/>
              <a:buNone/>
            </a:pPr>
            <a:r>
              <a:rPr lang="ru-RU" altLang="ru-RU" sz="1000" b="1"/>
              <a:t>Поддержка</a:t>
            </a:r>
            <a:endParaRPr lang="en-GB" altLang="ru-RU" sz="1000" b="1"/>
          </a:p>
          <a:p>
            <a:pPr defTabSz="914400" eaLnBrk="1" hangingPunct="1">
              <a:lnSpc>
                <a:spcPct val="90000"/>
              </a:lnSpc>
            </a:pPr>
            <a:r>
              <a:rPr lang="ru-RU" altLang="ru-RU" sz="1000"/>
              <a:t>Ресурсы</a:t>
            </a:r>
            <a:endParaRPr lang="en-GB" altLang="ru-RU" sz="1000"/>
          </a:p>
          <a:p>
            <a:pPr defTabSz="914400" eaLnBrk="1" hangingPunct="1"/>
            <a:r>
              <a:rPr lang="ru-RU" altLang="ru-RU" sz="1000"/>
              <a:t>Компетентность</a:t>
            </a:r>
            <a:endParaRPr lang="en-GB" altLang="ru-RU" sz="1000"/>
          </a:p>
          <a:p>
            <a:pPr defTabSz="914400" eaLnBrk="1" hangingPunct="1">
              <a:lnSpc>
                <a:spcPct val="90000"/>
              </a:lnSpc>
            </a:pPr>
            <a:r>
              <a:rPr lang="ru-RU" altLang="ru-RU" sz="1000"/>
              <a:t>Осведомленность, Коммуникации</a:t>
            </a:r>
            <a:endParaRPr lang="en-GB" altLang="ru-RU" sz="1000"/>
          </a:p>
          <a:p>
            <a:pPr defTabSz="914400" eaLnBrk="1" hangingPunct="1">
              <a:lnSpc>
                <a:spcPct val="90000"/>
              </a:lnSpc>
            </a:pPr>
            <a:r>
              <a:rPr lang="ru-RU" altLang="ru-RU" sz="1000"/>
              <a:t>Документирование информации</a:t>
            </a:r>
            <a:endParaRPr lang="en-GB" altLang="ru-RU" sz="1000"/>
          </a:p>
        </p:txBody>
      </p:sp>
      <p:sp>
        <p:nvSpPr>
          <p:cNvPr id="41995" name="Text Box 32"/>
          <p:cNvSpPr txBox="1">
            <a:spLocks noChangeArrowheads="1"/>
          </p:cNvSpPr>
          <p:nvPr/>
        </p:nvSpPr>
        <p:spPr bwMode="auto">
          <a:xfrm>
            <a:off x="7137400" y="3981450"/>
            <a:ext cx="771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2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11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ru-RU" sz="1600" b="1">
                <a:solidFill>
                  <a:schemeClr val="tx2"/>
                </a:solidFill>
              </a:rPr>
              <a:t>DO</a:t>
            </a:r>
          </a:p>
        </p:txBody>
      </p:sp>
      <p:sp>
        <p:nvSpPr>
          <p:cNvPr id="41996" name="Rectangle 17"/>
          <p:cNvSpPr>
            <a:spLocks noChangeArrowheads="1"/>
          </p:cNvSpPr>
          <p:nvPr/>
        </p:nvSpPr>
        <p:spPr bwMode="auto">
          <a:xfrm>
            <a:off x="3389313" y="184150"/>
            <a:ext cx="2306637" cy="7699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8100000" algn="ctr" rotWithShape="0">
              <a:schemeClr val="hlink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176213" indent="-1762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358775" indent="-142875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574675" indent="-142875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2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790575" indent="-142875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11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935038" indent="-142875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1392238" indent="-142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1849438" indent="-142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2306638" indent="-142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2763838" indent="-142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 defTabSz="914400" eaLnBrk="1" hangingPunct="1">
              <a:lnSpc>
                <a:spcPct val="110000"/>
              </a:lnSpc>
              <a:buFont typeface="Arial" charset="0"/>
              <a:buNone/>
            </a:pPr>
            <a:r>
              <a:rPr lang="ru-RU" altLang="ru-RU" sz="1000" b="1"/>
              <a:t>Лидерство и Приверженность</a:t>
            </a:r>
            <a:endParaRPr lang="en-GB" altLang="ru-RU" sz="1000" b="1"/>
          </a:p>
          <a:p>
            <a:pPr defTabSz="914400" eaLnBrk="1" hangingPunct="1">
              <a:lnSpc>
                <a:spcPct val="90000"/>
              </a:lnSpc>
            </a:pPr>
            <a:r>
              <a:rPr lang="ru-RU" altLang="ru-RU" sz="1000"/>
              <a:t>Ценности, Политика, Цели</a:t>
            </a:r>
            <a:endParaRPr lang="en-GB" altLang="ru-RU" sz="1000"/>
          </a:p>
          <a:p>
            <a:pPr defTabSz="914400" eaLnBrk="1" hangingPunct="1">
              <a:lnSpc>
                <a:spcPct val="90000"/>
              </a:lnSpc>
            </a:pPr>
            <a:r>
              <a:rPr lang="ru-RU" altLang="ru-RU" sz="1000"/>
              <a:t>Роли, Ответственность и Права</a:t>
            </a:r>
            <a:endParaRPr lang="en-GB" altLang="ru-RU" sz="1000"/>
          </a:p>
          <a:p>
            <a:pPr defTabSz="914400" eaLnBrk="1" hangingPunct="1">
              <a:lnSpc>
                <a:spcPct val="90000"/>
              </a:lnSpc>
            </a:pPr>
            <a:r>
              <a:rPr lang="ru-RU" altLang="ru-RU" sz="1000"/>
              <a:t>Мотивация и Вовлечение</a:t>
            </a:r>
            <a:endParaRPr lang="en-GB" altLang="ru-RU" sz="800"/>
          </a:p>
        </p:txBody>
      </p:sp>
      <p:graphicFrame>
        <p:nvGraphicFramePr>
          <p:cNvPr id="4" name="Схема 3"/>
          <p:cNvGraphicFramePr/>
          <p:nvPr/>
        </p:nvGraphicFramePr>
        <p:xfrm>
          <a:off x="1820544" y="968932"/>
          <a:ext cx="5377267" cy="3268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998" name="Rectangle 17"/>
          <p:cNvSpPr>
            <a:spLocks noChangeArrowheads="1"/>
          </p:cNvSpPr>
          <p:nvPr/>
        </p:nvSpPr>
        <p:spPr bwMode="auto">
          <a:xfrm>
            <a:off x="3367088" y="2168525"/>
            <a:ext cx="2306637" cy="9080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8100000" algn="ctr" rotWithShape="0">
              <a:schemeClr val="hlink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176213" indent="-1762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358775" indent="-142875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574675" indent="-142875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2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790575" indent="-142875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11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935038" indent="-142875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1392238" indent="-142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1849438" indent="-142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2306638" indent="-142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2763838" indent="-142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 defTabSz="914400" eaLnBrk="1" hangingPunct="1">
              <a:lnSpc>
                <a:spcPct val="110000"/>
              </a:lnSpc>
              <a:buFont typeface="Arial" charset="0"/>
              <a:buNone/>
            </a:pPr>
            <a:r>
              <a:rPr lang="ru-RU" altLang="ru-RU" sz="1000" b="1"/>
              <a:t>Контекст Организации</a:t>
            </a:r>
            <a:endParaRPr lang="en-GB" altLang="ru-RU" sz="1000" b="1"/>
          </a:p>
          <a:p>
            <a:pPr defTabSz="914400" eaLnBrk="1" hangingPunct="1">
              <a:lnSpc>
                <a:spcPct val="90000"/>
              </a:lnSpc>
            </a:pPr>
            <a:r>
              <a:rPr lang="ru-RU" altLang="ru-RU" sz="1000"/>
              <a:t>Понимание реалий</a:t>
            </a:r>
            <a:r>
              <a:rPr lang="en-GB" altLang="ru-RU" sz="1000"/>
              <a:t>, </a:t>
            </a:r>
            <a:r>
              <a:rPr lang="ru-RU" altLang="ru-RU" sz="1000"/>
              <a:t>ожиданий </a:t>
            </a:r>
            <a:br>
              <a:rPr lang="ru-RU" altLang="ru-RU" sz="1000"/>
            </a:br>
            <a:r>
              <a:rPr lang="ru-RU" altLang="ru-RU" sz="1000"/>
              <a:t>и потребностей сторон</a:t>
            </a:r>
            <a:endParaRPr lang="en-GB" altLang="ru-RU" sz="1000"/>
          </a:p>
          <a:p>
            <a:pPr defTabSz="914400" eaLnBrk="1" hangingPunct="1">
              <a:lnSpc>
                <a:spcPct val="90000"/>
              </a:lnSpc>
            </a:pPr>
            <a:r>
              <a:rPr lang="ru-RU" altLang="ru-RU" sz="1000"/>
              <a:t>Определение области системы</a:t>
            </a:r>
            <a:endParaRPr lang="en-GB" altLang="ru-RU" sz="1000"/>
          </a:p>
          <a:p>
            <a:pPr defTabSz="914400" eaLnBrk="1" hangingPunct="1">
              <a:lnSpc>
                <a:spcPct val="90000"/>
              </a:lnSpc>
            </a:pPr>
            <a:r>
              <a:rPr lang="ru-RU" altLang="ru-RU" sz="1000"/>
              <a:t>Внедрение системы</a:t>
            </a:r>
            <a:endParaRPr lang="en-GB" altLang="ru-RU" sz="1000"/>
          </a:p>
        </p:txBody>
      </p:sp>
      <p:sp>
        <p:nvSpPr>
          <p:cNvPr id="41999" name="Title 6"/>
          <p:cNvSpPr>
            <a:spLocks/>
          </p:cNvSpPr>
          <p:nvPr/>
        </p:nvSpPr>
        <p:spPr bwMode="auto">
          <a:xfrm>
            <a:off x="457200" y="190500"/>
            <a:ext cx="85645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2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11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500">
                <a:cs typeface="Tahoma" pitchFamily="34" charset="0"/>
              </a:rPr>
              <a:t>Интеграция												</a:t>
            </a:r>
            <a:r>
              <a:rPr lang="en-GB" altLang="ru-RU" sz="2500">
                <a:cs typeface="Tahoma" pitchFamily="34" charset="0"/>
              </a:rPr>
              <a:t>   BS PAS 99:2012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57200" y="1047750"/>
            <a:ext cx="2593975" cy="3546475"/>
          </a:xfrm>
        </p:spPr>
        <p:txBody>
          <a:bodyPr/>
          <a:lstStyle/>
          <a:p>
            <a:pPr>
              <a:lnSpc>
                <a:spcPct val="110000"/>
              </a:lnSpc>
              <a:buFont typeface="Arial" charset="0"/>
              <a:buNone/>
            </a:pPr>
            <a:r>
              <a:rPr lang="ru-RU" altLang="ru-RU" sz="1200" b="1" smtClean="0">
                <a:latin typeface="Tahoma" pitchFamily="34" charset="0"/>
                <a:ea typeface="ヒラギノ角ゴ Pro W3"/>
                <a:cs typeface="Tahoma" pitchFamily="34" charset="0"/>
              </a:rPr>
              <a:t>Ориентация на результат</a:t>
            </a:r>
            <a:endParaRPr lang="en-GB" altLang="ru-RU" sz="1200" b="1" smtClean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1200" smtClean="0">
                <a:latin typeface="Tahoma" pitchFamily="34" charset="0"/>
                <a:ea typeface="ヒラギノ角ゴ Pro W3"/>
                <a:cs typeface="Tahoma" pitchFamily="34" charset="0"/>
              </a:rPr>
              <a:t>Определение качества</a:t>
            </a:r>
            <a:endParaRPr lang="en-GB" altLang="ru-RU" sz="1200" smtClean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1200" smtClean="0">
                <a:latin typeface="Tahoma" pitchFamily="34" charset="0"/>
                <a:ea typeface="ヒラギノ角ゴ Pro W3"/>
                <a:cs typeface="Tahoma" pitchFamily="34" charset="0"/>
              </a:rPr>
              <a:t>Показатели результатов</a:t>
            </a:r>
            <a:r>
              <a:rPr lang="en-GB" altLang="ru-RU" sz="1200" smtClean="0">
                <a:latin typeface="Tahoma" pitchFamily="34" charset="0"/>
                <a:ea typeface="ヒラギノ角ゴ Pro W3"/>
                <a:cs typeface="Tahoma" pitchFamily="34" charset="0"/>
              </a:rPr>
              <a:t> (KPI)</a:t>
            </a:r>
          </a:p>
          <a:p>
            <a:pPr>
              <a:lnSpc>
                <a:spcPct val="110000"/>
              </a:lnSpc>
            </a:pPr>
            <a:r>
              <a:rPr lang="ru-RU" altLang="ru-RU" sz="1200" smtClean="0">
                <a:latin typeface="Tahoma" pitchFamily="34" charset="0"/>
                <a:ea typeface="ヒラギノ角ゴ Pro W3"/>
                <a:cs typeface="Tahoma" pitchFamily="34" charset="0"/>
              </a:rPr>
              <a:t>Ответственность и Права</a:t>
            </a:r>
            <a:endParaRPr lang="en-GB" altLang="ru-RU" sz="1200" smtClean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1200" smtClean="0">
                <a:latin typeface="Tahoma" pitchFamily="34" charset="0"/>
                <a:ea typeface="ヒラギノ角ゴ Pro W3"/>
                <a:cs typeface="Tahoma" pitchFamily="34" charset="0"/>
              </a:rPr>
              <a:t>Политика</a:t>
            </a:r>
            <a:endParaRPr lang="en-GB" altLang="ru-RU" sz="1200" smtClean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1200" smtClean="0">
                <a:latin typeface="Tahoma" pitchFamily="34" charset="0"/>
                <a:ea typeface="ヒラギノ角ゴ Pro W3"/>
                <a:cs typeface="Tahoma" pitchFamily="34" charset="0"/>
              </a:rPr>
              <a:t>Цели</a:t>
            </a:r>
            <a:endParaRPr lang="en-GB" altLang="ru-RU" sz="1200" smtClean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1200" smtClean="0">
                <a:latin typeface="Tahoma" pitchFamily="34" charset="0"/>
                <a:ea typeface="ヒラギノ角ゴ Pro W3"/>
                <a:cs typeface="Tahoma" pitchFamily="34" charset="0"/>
              </a:rPr>
              <a:t>Планы</a:t>
            </a:r>
            <a:endParaRPr lang="en-GB" altLang="ru-RU" sz="1200" smtClean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1200" smtClean="0">
                <a:latin typeface="Tahoma" pitchFamily="34" charset="0"/>
                <a:ea typeface="ヒラギノ角ゴ Pro W3"/>
                <a:cs typeface="Tahoma" pitchFamily="34" charset="0"/>
              </a:rPr>
              <a:t>Контроль</a:t>
            </a:r>
            <a:endParaRPr lang="en-GB" altLang="ru-RU" sz="1200" smtClean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1200" smtClean="0">
                <a:latin typeface="Tahoma" pitchFamily="34" charset="0"/>
                <a:ea typeface="ヒラギノ角ゴ Pro W3"/>
                <a:cs typeface="Tahoma" pitchFamily="34" charset="0"/>
              </a:rPr>
              <a:t>Анализ результатов</a:t>
            </a:r>
            <a:endParaRPr lang="en-GB" altLang="ru-RU" sz="1200" smtClean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1200" smtClean="0">
                <a:latin typeface="Tahoma" pitchFamily="34" charset="0"/>
                <a:ea typeface="ヒラギノ角ゴ Pro W3"/>
                <a:cs typeface="Tahoma" pitchFamily="34" charset="0"/>
              </a:rPr>
              <a:t>Улучшения</a:t>
            </a:r>
            <a:endParaRPr lang="en-GB" altLang="ru-RU" sz="1200" smtClean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1200" smtClean="0">
                <a:latin typeface="Tahoma" pitchFamily="34" charset="0"/>
                <a:ea typeface="ヒラギノ角ゴ Pro W3"/>
                <a:cs typeface="Tahoma" pitchFamily="34" charset="0"/>
              </a:rPr>
              <a:t>Удовлетворенность </a:t>
            </a:r>
            <a:br>
              <a:rPr lang="ru-RU" altLang="ru-RU" sz="1200" smtClean="0">
                <a:latin typeface="Tahoma" pitchFamily="34" charset="0"/>
                <a:ea typeface="ヒラギノ角ゴ Pro W3"/>
                <a:cs typeface="Tahoma" pitchFamily="34" charset="0"/>
              </a:rPr>
            </a:br>
            <a:r>
              <a:rPr lang="ru-RU" altLang="ru-RU" sz="1200" smtClean="0">
                <a:latin typeface="Tahoma" pitchFamily="34" charset="0"/>
                <a:ea typeface="ヒラギノ角ゴ Pro W3"/>
                <a:cs typeface="Tahoma" pitchFamily="34" charset="0"/>
              </a:rPr>
              <a:t>потребителей</a:t>
            </a:r>
            <a:endParaRPr lang="en-GB" altLang="ru-RU" sz="1200" smtClean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>
              <a:lnSpc>
                <a:spcPct val="110000"/>
              </a:lnSpc>
            </a:pPr>
            <a:endParaRPr lang="en-GB" altLang="ru-RU" sz="1200" smtClean="0">
              <a:solidFill>
                <a:schemeClr val="tx2"/>
              </a:solidFill>
              <a:latin typeface="Tahoma" pitchFamily="34" charset="0"/>
              <a:ea typeface="ヒラギノ角ゴ Pro W3"/>
              <a:cs typeface="Tahoma" pitchFamily="34" charset="0"/>
            </a:endParaRPr>
          </a:p>
        </p:txBody>
      </p:sp>
      <p:sp>
        <p:nvSpPr>
          <p:cNvPr id="43011" name="Rectangle 7"/>
          <p:cNvSpPr>
            <a:spLocks/>
          </p:cNvSpPr>
          <p:nvPr/>
        </p:nvSpPr>
        <p:spPr bwMode="auto">
          <a:xfrm>
            <a:off x="3051175" y="1047750"/>
            <a:ext cx="28321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42875" indent="-142875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358775" indent="-142875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574675" indent="-142875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2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790575" indent="-142875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11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935038" indent="-142875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1392238" indent="-142875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1849438" indent="-142875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2306638" indent="-142875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2763838" indent="-142875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10000"/>
              </a:lnSpc>
              <a:buFont typeface="Arial" charset="0"/>
              <a:buNone/>
            </a:pPr>
            <a:r>
              <a:rPr lang="ru-RU" altLang="ru-RU" sz="1200" b="1">
                <a:cs typeface="Tahoma" pitchFamily="34" charset="0"/>
              </a:rPr>
              <a:t>Оптимизация ресурсов</a:t>
            </a:r>
            <a:endParaRPr lang="en-GB" altLang="ru-RU" sz="1200" b="1"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1200">
                <a:cs typeface="Tahoma" pitchFamily="34" charset="0"/>
              </a:rPr>
              <a:t>Квалификация персонала</a:t>
            </a:r>
            <a:endParaRPr lang="en-GB" altLang="ru-RU" sz="1200"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1200">
                <a:cs typeface="Tahoma" pitchFamily="34" charset="0"/>
              </a:rPr>
              <a:t>Управление производственным оборудованием</a:t>
            </a:r>
            <a:endParaRPr lang="en-GB" altLang="ru-RU" sz="1200"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1200">
                <a:cs typeface="Tahoma" pitchFamily="34" charset="0"/>
              </a:rPr>
              <a:t>Эффективная рабочая среда</a:t>
            </a:r>
            <a:endParaRPr lang="en-GB" altLang="ru-RU" sz="1200"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1200">
                <a:cs typeface="Tahoma" pitchFamily="34" charset="0"/>
              </a:rPr>
              <a:t>Выбор поставщиков и </a:t>
            </a:r>
            <a:br>
              <a:rPr lang="ru-RU" altLang="ru-RU" sz="1200">
                <a:cs typeface="Tahoma" pitchFamily="34" charset="0"/>
              </a:rPr>
            </a:br>
            <a:r>
              <a:rPr lang="ru-RU" altLang="ru-RU" sz="1200">
                <a:cs typeface="Tahoma" pitchFamily="34" charset="0"/>
              </a:rPr>
              <a:t>подрядчиков, контроль поставок</a:t>
            </a:r>
            <a:endParaRPr lang="en-GB" altLang="ru-RU" sz="1200">
              <a:cs typeface="Tahoma" pitchFamily="34" charset="0"/>
            </a:endParaRPr>
          </a:p>
          <a:p>
            <a:pPr>
              <a:lnSpc>
                <a:spcPct val="110000"/>
              </a:lnSpc>
            </a:pPr>
            <a:endParaRPr lang="en-GB" altLang="ru-RU" sz="1200">
              <a:cs typeface="Tahoma" pitchFamily="34" charset="0"/>
            </a:endParaRPr>
          </a:p>
        </p:txBody>
      </p:sp>
      <p:sp>
        <p:nvSpPr>
          <p:cNvPr id="43012" name="Rectangle 8"/>
          <p:cNvSpPr>
            <a:spLocks/>
          </p:cNvSpPr>
          <p:nvPr/>
        </p:nvSpPr>
        <p:spPr bwMode="auto">
          <a:xfrm>
            <a:off x="6003925" y="1047750"/>
            <a:ext cx="3140075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42875" indent="-142875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358775" indent="-142875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574675" indent="-142875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2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790575" indent="-142875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11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935038" indent="-142875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1392238" indent="-142875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1849438" indent="-142875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2306638" indent="-142875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2763838" indent="-142875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10000"/>
              </a:lnSpc>
              <a:buFont typeface="Arial" charset="0"/>
              <a:buNone/>
            </a:pPr>
            <a:r>
              <a:rPr lang="ru-RU" altLang="ru-RU" sz="1200" b="1" dirty="0">
                <a:cs typeface="Tahoma" pitchFamily="34" charset="0"/>
              </a:rPr>
              <a:t>Уверенность руководства/партнеров</a:t>
            </a:r>
            <a:endParaRPr lang="en-GB" altLang="ru-RU" sz="1200" b="1" dirty="0"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1200" dirty="0">
                <a:cs typeface="Tahoma" pitchFamily="34" charset="0"/>
              </a:rPr>
              <a:t>Ясные процессы и процедуры</a:t>
            </a:r>
            <a:endParaRPr lang="en-GB" altLang="ru-RU" sz="1200" dirty="0"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1200" dirty="0">
                <a:cs typeface="Tahoma" pitchFamily="34" charset="0"/>
              </a:rPr>
              <a:t>Управление рисками</a:t>
            </a:r>
            <a:endParaRPr lang="en-GB" altLang="ru-RU" sz="1200" dirty="0"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1200" dirty="0">
                <a:cs typeface="Tahoma" pitchFamily="34" charset="0"/>
              </a:rPr>
              <a:t>Контроль сырья и готовой продукции</a:t>
            </a:r>
            <a:endParaRPr lang="en-GB" altLang="ru-RU" sz="1200" dirty="0"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1200" dirty="0">
                <a:cs typeface="Tahoma" pitchFamily="34" charset="0"/>
              </a:rPr>
              <a:t>Записи и Отчетность</a:t>
            </a:r>
            <a:endParaRPr lang="en-GB" altLang="ru-RU" sz="1200" dirty="0"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1200" dirty="0">
                <a:cs typeface="Tahoma" pitchFamily="34" charset="0"/>
              </a:rPr>
              <a:t>Прозрачность и прослеживаемость</a:t>
            </a:r>
            <a:endParaRPr lang="en-GB" altLang="ru-RU" sz="1200" dirty="0"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1200" dirty="0">
                <a:cs typeface="Tahoma" pitchFamily="34" charset="0"/>
              </a:rPr>
              <a:t>Безопасность цепи поставок</a:t>
            </a:r>
            <a:endParaRPr lang="en-GB" altLang="ru-RU" sz="1200" dirty="0"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1200" dirty="0">
                <a:cs typeface="Tahoma" pitchFamily="34" charset="0"/>
              </a:rPr>
              <a:t>Бесперебойная деятельность</a:t>
            </a:r>
            <a:endParaRPr lang="en-GB" altLang="ru-RU" sz="1200" dirty="0"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1200" dirty="0">
                <a:cs typeface="Tahoma" pitchFamily="34" charset="0"/>
              </a:rPr>
              <a:t>Внутренние и внешние аудиты</a:t>
            </a:r>
            <a:endParaRPr lang="en-GB" altLang="ru-RU" sz="1200" dirty="0"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1200" dirty="0" smtClean="0">
                <a:cs typeface="Tahoma" pitchFamily="34" charset="0"/>
              </a:rPr>
              <a:t>Сертификация, репутация, авторитет</a:t>
            </a:r>
            <a:endParaRPr lang="en-GB" altLang="ru-RU" sz="1200" dirty="0">
              <a:cs typeface="Tahoma" pitchFamily="34" charset="0"/>
            </a:endParaRPr>
          </a:p>
          <a:p>
            <a:pPr>
              <a:lnSpc>
                <a:spcPct val="110000"/>
              </a:lnSpc>
            </a:pPr>
            <a:endParaRPr lang="en-GB" altLang="ru-RU" sz="1200" dirty="0">
              <a:cs typeface="Tahoma" pitchFamily="34" charset="0"/>
            </a:endParaRPr>
          </a:p>
        </p:txBody>
      </p:sp>
      <p:sp>
        <p:nvSpPr>
          <p:cNvPr id="43013" name="Title 6"/>
          <p:cNvSpPr>
            <a:spLocks/>
          </p:cNvSpPr>
          <p:nvPr/>
        </p:nvSpPr>
        <p:spPr bwMode="auto">
          <a:xfrm>
            <a:off x="457200" y="190500"/>
            <a:ext cx="8229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ru-RU" altLang="ru-RU" sz="2500" dirty="0">
                <a:cs typeface="Tahoma" pitchFamily="34" charset="0"/>
              </a:rPr>
              <a:t>Выгоды стандартизированных </a:t>
            </a:r>
            <a:r>
              <a:rPr lang="ru-RU" altLang="ru-RU" sz="2500" dirty="0" smtClean="0">
                <a:cs typeface="Tahoma" pitchFamily="34" charset="0"/>
              </a:rPr>
              <a:t>систем</a:t>
            </a:r>
            <a:endParaRPr lang="en-GB" altLang="ru-RU" sz="2500" dirty="0">
              <a:cs typeface="Tahoma" pitchFamily="34" charset="0"/>
            </a:endParaRPr>
          </a:p>
        </p:txBody>
      </p:sp>
      <p:sp>
        <p:nvSpPr>
          <p:cNvPr id="43014" name="Line 11"/>
          <p:cNvSpPr>
            <a:spLocks noChangeShapeType="1"/>
          </p:cNvSpPr>
          <p:nvPr/>
        </p:nvSpPr>
        <p:spPr bwMode="auto">
          <a:xfrm flipH="1">
            <a:off x="2876550" y="1047750"/>
            <a:ext cx="0" cy="35464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5" name="Line 12"/>
          <p:cNvSpPr>
            <a:spLocks noChangeShapeType="1"/>
          </p:cNvSpPr>
          <p:nvPr/>
        </p:nvSpPr>
        <p:spPr bwMode="auto">
          <a:xfrm flipH="1">
            <a:off x="5816600" y="1047750"/>
            <a:ext cx="0" cy="35464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BSILight_Line4_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77950"/>
            <a:ext cx="91440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Placeholder 8"/>
          <p:cNvSpPr txBox="1">
            <a:spLocks/>
          </p:cNvSpPr>
          <p:nvPr/>
        </p:nvSpPr>
        <p:spPr bwMode="auto">
          <a:xfrm>
            <a:off x="438150" y="2420938"/>
            <a:ext cx="11430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2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11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ru-RU" altLang="ru-RU" sz="1200">
                <a:solidFill>
                  <a:srgbClr val="FFFFFF"/>
                </a:solidFill>
                <a:cs typeface="Tahoma" pitchFamily="34" charset="0"/>
              </a:rPr>
              <a:t>Стандарты</a:t>
            </a:r>
            <a:endParaRPr lang="en-US" altLang="ru-RU" sz="1200">
              <a:solidFill>
                <a:srgbClr val="FFFFFF"/>
              </a:solidFill>
              <a:cs typeface="Tahoma" pitchFamily="34" charset="0"/>
            </a:endParaRPr>
          </a:p>
        </p:txBody>
      </p:sp>
      <p:sp>
        <p:nvSpPr>
          <p:cNvPr id="23555" name="Text Placeholder 9"/>
          <p:cNvSpPr txBox="1">
            <a:spLocks/>
          </p:cNvSpPr>
          <p:nvPr/>
        </p:nvSpPr>
        <p:spPr bwMode="auto">
          <a:xfrm>
            <a:off x="228600" y="2862263"/>
            <a:ext cx="18542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2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11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ru-RU" sz="1200">
                <a:solidFill>
                  <a:srgbClr val="898989"/>
                </a:solidFill>
                <a:cs typeface="Tahoma" pitchFamily="34" charset="0"/>
              </a:rPr>
              <a:t>BSI </a:t>
            </a:r>
            <a:r>
              <a:rPr lang="ru-RU" altLang="ru-RU" sz="1200">
                <a:solidFill>
                  <a:srgbClr val="898989"/>
                </a:solidFill>
                <a:cs typeface="Tahoma" pitchFamily="34" charset="0"/>
              </a:rPr>
              <a:t>исследует </a:t>
            </a:r>
            <a:r>
              <a:rPr lang="ru-RU" altLang="ru-RU" sz="1200">
                <a:solidFill>
                  <a:srgbClr val="FF2B1F"/>
                </a:solidFill>
                <a:cs typeface="Tahoma" pitchFamily="34" charset="0"/>
              </a:rPr>
              <a:t>лучшие практики</a:t>
            </a:r>
            <a:r>
              <a:rPr lang="ru-RU" altLang="ru-RU" sz="1200">
                <a:solidFill>
                  <a:srgbClr val="898989"/>
                </a:solidFill>
                <a:cs typeface="Tahoma" pitchFamily="34" charset="0"/>
              </a:rPr>
              <a:t> и создает </a:t>
            </a:r>
            <a:r>
              <a:rPr lang="en-US" altLang="ru-RU" sz="1200">
                <a:solidFill>
                  <a:srgbClr val="898989"/>
                </a:solidFill>
                <a:cs typeface="Tahoma" pitchFamily="34" charset="0"/>
              </a:rPr>
              <a:t/>
            </a:r>
            <a:br>
              <a:rPr lang="en-US" altLang="ru-RU" sz="1200">
                <a:solidFill>
                  <a:srgbClr val="898989"/>
                </a:solidFill>
                <a:cs typeface="Tahoma" pitchFamily="34" charset="0"/>
              </a:rPr>
            </a:br>
            <a:r>
              <a:rPr lang="ru-RU" altLang="ru-RU" sz="1200">
                <a:solidFill>
                  <a:srgbClr val="898989"/>
                </a:solidFill>
                <a:cs typeface="Tahoma" pitchFamily="34" charset="0"/>
              </a:rPr>
              <a:t>передовые стандарты на продукты, процессы и системы в технике и менеджменте</a:t>
            </a:r>
            <a:endParaRPr lang="en-US" altLang="ru-RU" sz="1200">
              <a:solidFill>
                <a:srgbClr val="898989"/>
              </a:solidFill>
              <a:cs typeface="Tahoma" pitchFamily="34" charset="0"/>
            </a:endParaRPr>
          </a:p>
        </p:txBody>
      </p:sp>
      <p:sp>
        <p:nvSpPr>
          <p:cNvPr id="37893" name="Text Placeholder 8"/>
          <p:cNvSpPr txBox="1">
            <a:spLocks/>
          </p:cNvSpPr>
          <p:nvPr/>
        </p:nvSpPr>
        <p:spPr bwMode="auto">
          <a:xfrm>
            <a:off x="2039938" y="2405063"/>
            <a:ext cx="100806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2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11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buClrTx/>
              <a:buFont typeface="Arial" charset="0"/>
              <a:buNone/>
            </a:pPr>
            <a:r>
              <a:rPr lang="ru-RU" altLang="ru-RU" sz="1200">
                <a:solidFill>
                  <a:srgbClr val="FFFFFF"/>
                </a:solidFill>
                <a:cs typeface="Tahoma" pitchFamily="34" charset="0"/>
              </a:rPr>
              <a:t>Адаптация</a:t>
            </a:r>
            <a:endParaRPr lang="en-US" altLang="ru-RU" sz="1200">
              <a:solidFill>
                <a:srgbClr val="FFFFFF"/>
              </a:solidFill>
              <a:cs typeface="Tahoma" pitchFamily="34" charset="0"/>
            </a:endParaRPr>
          </a:p>
        </p:txBody>
      </p:sp>
      <p:sp>
        <p:nvSpPr>
          <p:cNvPr id="7" name="Text Placeholder 9"/>
          <p:cNvSpPr txBox="1">
            <a:spLocks/>
          </p:cNvSpPr>
          <p:nvPr/>
        </p:nvSpPr>
        <p:spPr bwMode="auto">
          <a:xfrm>
            <a:off x="1527175" y="1387475"/>
            <a:ext cx="2376488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2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11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buClrTx/>
              <a:buFont typeface="Arial" charset="0"/>
              <a:buNone/>
            </a:pPr>
            <a:r>
              <a:rPr lang="en-US" altLang="ru-RU" sz="1200">
                <a:solidFill>
                  <a:srgbClr val="898989"/>
                </a:solidFill>
                <a:cs typeface="Tahoma" pitchFamily="34" charset="0"/>
              </a:rPr>
              <a:t>BSI </a:t>
            </a:r>
            <a:r>
              <a:rPr lang="ru-RU" altLang="ru-RU" sz="1200">
                <a:solidFill>
                  <a:srgbClr val="898989"/>
                </a:solidFill>
                <a:cs typeface="Tahoma" pitchFamily="34" charset="0"/>
              </a:rPr>
              <a:t>создает </a:t>
            </a:r>
            <a:r>
              <a:rPr lang="ru-RU" altLang="ru-RU" sz="1200">
                <a:solidFill>
                  <a:srgbClr val="FF2B1F"/>
                </a:solidFill>
                <a:cs typeface="Tahoma" pitchFamily="34" charset="0"/>
              </a:rPr>
              <a:t>корпоративные стандарты</a:t>
            </a:r>
            <a:r>
              <a:rPr lang="ru-RU" altLang="ru-RU" sz="1200">
                <a:solidFill>
                  <a:srgbClr val="898989"/>
                </a:solidFill>
                <a:cs typeface="Tahoma" pitchFamily="34" charset="0"/>
              </a:rPr>
              <a:t>, путем адаптации отраслевых и/или международных норм</a:t>
            </a:r>
            <a:endParaRPr lang="en-US" altLang="ru-RU" sz="1200">
              <a:solidFill>
                <a:srgbClr val="898989"/>
              </a:solidFill>
              <a:cs typeface="Tahoma" pitchFamily="34" charset="0"/>
            </a:endParaRPr>
          </a:p>
        </p:txBody>
      </p:sp>
      <p:sp>
        <p:nvSpPr>
          <p:cNvPr id="37895" name="Text Placeholder 8"/>
          <p:cNvSpPr txBox="1">
            <a:spLocks/>
          </p:cNvSpPr>
          <p:nvPr/>
        </p:nvSpPr>
        <p:spPr bwMode="auto">
          <a:xfrm>
            <a:off x="3694113" y="2354263"/>
            <a:ext cx="9683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2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11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buClrTx/>
              <a:buFont typeface="Arial" charset="0"/>
              <a:buNone/>
            </a:pPr>
            <a:r>
              <a:rPr lang="ru-RU" altLang="ru-RU" sz="1200">
                <a:solidFill>
                  <a:srgbClr val="FFFFFF"/>
                </a:solidFill>
                <a:cs typeface="Tahoma" pitchFamily="34" charset="0"/>
              </a:rPr>
              <a:t>Внедрение</a:t>
            </a:r>
            <a:endParaRPr lang="en-US" altLang="ru-RU" sz="1200">
              <a:solidFill>
                <a:srgbClr val="FFFFFF"/>
              </a:solidFill>
              <a:cs typeface="Tahoma" pitchFamily="34" charset="0"/>
            </a:endParaRPr>
          </a:p>
        </p:txBody>
      </p:sp>
      <p:sp>
        <p:nvSpPr>
          <p:cNvPr id="9" name="Text Placeholder 9"/>
          <p:cNvSpPr txBox="1">
            <a:spLocks/>
          </p:cNvSpPr>
          <p:nvPr/>
        </p:nvSpPr>
        <p:spPr bwMode="auto">
          <a:xfrm>
            <a:off x="3417888" y="2746375"/>
            <a:ext cx="1971675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2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11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buClrTx/>
              <a:buFont typeface="Arial" charset="0"/>
              <a:buNone/>
            </a:pPr>
            <a:r>
              <a:rPr lang="ru-RU" altLang="ru-RU" sz="1200">
                <a:solidFill>
                  <a:srgbClr val="898989"/>
                </a:solidFill>
                <a:cs typeface="Tahoma" pitchFamily="34" charset="0"/>
              </a:rPr>
              <a:t>Тренеры </a:t>
            </a:r>
            <a:r>
              <a:rPr lang="en-GB" altLang="ru-RU" sz="1200">
                <a:solidFill>
                  <a:srgbClr val="898989"/>
                </a:solidFill>
                <a:cs typeface="Tahoma" pitchFamily="34" charset="0"/>
              </a:rPr>
              <a:t>BSI </a:t>
            </a:r>
            <a:r>
              <a:rPr lang="ru-RU" altLang="ru-RU" sz="1200">
                <a:solidFill>
                  <a:srgbClr val="898989"/>
                </a:solidFill>
                <a:cs typeface="Tahoma" pitchFamily="34" charset="0"/>
              </a:rPr>
              <a:t>готовы провести </a:t>
            </a:r>
            <a:r>
              <a:rPr lang="ru-RU" altLang="ru-RU" sz="1200">
                <a:solidFill>
                  <a:srgbClr val="FF2B1F"/>
                </a:solidFill>
                <a:cs typeface="Tahoma" pitchFamily="34" charset="0"/>
              </a:rPr>
              <a:t>обучение</a:t>
            </a:r>
            <a:r>
              <a:rPr lang="ru-RU" altLang="ru-RU" sz="1200">
                <a:solidFill>
                  <a:srgbClr val="898989"/>
                </a:solidFill>
                <a:cs typeface="Tahoma" pitchFamily="34" charset="0"/>
              </a:rPr>
              <a:t> по применению стандартов, </a:t>
            </a:r>
            <a:br>
              <a:rPr lang="ru-RU" altLang="ru-RU" sz="1200">
                <a:solidFill>
                  <a:srgbClr val="898989"/>
                </a:solidFill>
                <a:cs typeface="Tahoma" pitchFamily="34" charset="0"/>
              </a:rPr>
            </a:br>
            <a:r>
              <a:rPr lang="ru-RU" altLang="ru-RU" sz="1200">
                <a:solidFill>
                  <a:srgbClr val="FF0000"/>
                </a:solidFill>
                <a:cs typeface="Tahoma" pitchFamily="34" charset="0"/>
              </a:rPr>
              <a:t>ассоциированные консультанты</a:t>
            </a:r>
            <a:r>
              <a:rPr lang="ru-RU" altLang="ru-RU" sz="1200">
                <a:solidFill>
                  <a:srgbClr val="898989"/>
                </a:solidFill>
                <a:cs typeface="Tahoma" pitchFamily="34" charset="0"/>
              </a:rPr>
              <a:t> </a:t>
            </a:r>
            <a:r>
              <a:rPr lang="en-US" altLang="ru-RU" sz="1200">
                <a:solidFill>
                  <a:srgbClr val="898989"/>
                </a:solidFill>
                <a:cs typeface="Tahoma" pitchFamily="34" charset="0"/>
              </a:rPr>
              <a:t>BSI (ACP)</a:t>
            </a:r>
            <a:r>
              <a:rPr lang="ru-RU" altLang="ru-RU" sz="1200">
                <a:solidFill>
                  <a:srgbClr val="898989"/>
                </a:solidFill>
                <a:cs typeface="Tahoma" pitchFamily="34" charset="0"/>
              </a:rPr>
              <a:t/>
            </a:r>
            <a:br>
              <a:rPr lang="ru-RU" altLang="ru-RU" sz="1200">
                <a:solidFill>
                  <a:srgbClr val="898989"/>
                </a:solidFill>
                <a:cs typeface="Tahoma" pitchFamily="34" charset="0"/>
              </a:rPr>
            </a:br>
            <a:r>
              <a:rPr lang="ru-RU" altLang="ru-RU" sz="1200">
                <a:solidFill>
                  <a:srgbClr val="898989"/>
                </a:solidFill>
                <a:cs typeface="Tahoma" pitchFamily="34" charset="0"/>
              </a:rPr>
              <a:t>готовы оказать услуги по внедрению стандартов</a:t>
            </a:r>
            <a:endParaRPr lang="en-US" altLang="ru-RU" sz="1200">
              <a:solidFill>
                <a:srgbClr val="898989"/>
              </a:solidFill>
              <a:cs typeface="Tahoma" pitchFamily="34" charset="0"/>
            </a:endParaRPr>
          </a:p>
        </p:txBody>
      </p:sp>
      <p:sp>
        <p:nvSpPr>
          <p:cNvPr id="37897" name="Text Placeholder 8"/>
          <p:cNvSpPr txBox="1">
            <a:spLocks/>
          </p:cNvSpPr>
          <p:nvPr/>
        </p:nvSpPr>
        <p:spPr bwMode="auto">
          <a:xfrm>
            <a:off x="5389563" y="2233613"/>
            <a:ext cx="7191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2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11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buClrTx/>
              <a:buFont typeface="Arial" charset="0"/>
              <a:buNone/>
            </a:pPr>
            <a:r>
              <a:rPr lang="ru-RU" altLang="ru-RU" sz="1200">
                <a:solidFill>
                  <a:srgbClr val="FFFFFF"/>
                </a:solidFill>
                <a:cs typeface="Tahoma" pitchFamily="34" charset="0"/>
              </a:rPr>
              <a:t>Оценка</a:t>
            </a:r>
            <a:endParaRPr lang="en-US" altLang="ru-RU" sz="1200">
              <a:solidFill>
                <a:srgbClr val="FFFFFF"/>
              </a:solidFill>
              <a:cs typeface="Tahoma" pitchFamily="34" charset="0"/>
            </a:endParaRPr>
          </a:p>
        </p:txBody>
      </p:sp>
      <p:sp>
        <p:nvSpPr>
          <p:cNvPr id="11" name="Text Placeholder 9"/>
          <p:cNvSpPr txBox="1">
            <a:spLocks/>
          </p:cNvSpPr>
          <p:nvPr/>
        </p:nvSpPr>
        <p:spPr bwMode="auto">
          <a:xfrm>
            <a:off x="4856163" y="1087438"/>
            <a:ext cx="26098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2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11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buClrTx/>
              <a:buFont typeface="Arial" charset="0"/>
              <a:buNone/>
            </a:pPr>
            <a:r>
              <a:rPr lang="ru-RU" altLang="ru-RU" sz="1200">
                <a:solidFill>
                  <a:srgbClr val="898989"/>
                </a:solidFill>
                <a:cs typeface="Tahoma" pitchFamily="34" charset="0"/>
              </a:rPr>
              <a:t>Аудиторы </a:t>
            </a:r>
            <a:r>
              <a:rPr lang="en-GB" altLang="ru-RU" sz="1200">
                <a:solidFill>
                  <a:srgbClr val="898989"/>
                </a:solidFill>
                <a:cs typeface="Tahoma" pitchFamily="34" charset="0"/>
              </a:rPr>
              <a:t>BSI </a:t>
            </a:r>
            <a:r>
              <a:rPr lang="ru-RU" altLang="ru-RU" sz="1200">
                <a:solidFill>
                  <a:srgbClr val="898989"/>
                </a:solidFill>
                <a:cs typeface="Tahoma" pitchFamily="34" charset="0"/>
              </a:rPr>
              <a:t>выполняют </a:t>
            </a:r>
            <a:r>
              <a:rPr lang="ru-RU" altLang="ru-RU" sz="1200">
                <a:solidFill>
                  <a:srgbClr val="FF2B1F"/>
                </a:solidFill>
                <a:cs typeface="Tahoma" pitchFamily="34" charset="0"/>
              </a:rPr>
              <a:t>аудиты </a:t>
            </a:r>
            <a:r>
              <a:rPr lang="ru-RU" altLang="ru-RU" sz="1200">
                <a:solidFill>
                  <a:srgbClr val="898989"/>
                </a:solidFill>
                <a:cs typeface="Tahoma" pitchFamily="34" charset="0"/>
              </a:rPr>
              <a:t>насколько ваш персонал усвоил требования стандартов и следует им в повседневной работе</a:t>
            </a:r>
            <a:endParaRPr lang="en-US" altLang="ru-RU" sz="1200">
              <a:solidFill>
                <a:srgbClr val="898989"/>
              </a:solidFill>
              <a:cs typeface="Tahoma" pitchFamily="34" charset="0"/>
            </a:endParaRPr>
          </a:p>
        </p:txBody>
      </p:sp>
      <p:sp>
        <p:nvSpPr>
          <p:cNvPr id="37899" name="Text Placeholder 8"/>
          <p:cNvSpPr txBox="1">
            <a:spLocks/>
          </p:cNvSpPr>
          <p:nvPr/>
        </p:nvSpPr>
        <p:spPr bwMode="auto">
          <a:xfrm>
            <a:off x="7059613" y="2074863"/>
            <a:ext cx="102711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2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11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buClrTx/>
              <a:buFont typeface="Arial" charset="0"/>
              <a:buNone/>
            </a:pPr>
            <a:r>
              <a:rPr lang="ru-RU" altLang="ru-RU" sz="1200">
                <a:solidFill>
                  <a:srgbClr val="FFFFFF"/>
                </a:solidFill>
                <a:cs typeface="Tahoma" pitchFamily="34" charset="0"/>
              </a:rPr>
              <a:t>Развитие</a:t>
            </a:r>
            <a:endParaRPr lang="en-US" altLang="ru-RU" sz="1200">
              <a:solidFill>
                <a:srgbClr val="FFFFFF"/>
              </a:solidFill>
              <a:cs typeface="Tahoma" pitchFamily="34" charset="0"/>
            </a:endParaRPr>
          </a:p>
        </p:txBody>
      </p:sp>
      <p:sp>
        <p:nvSpPr>
          <p:cNvPr id="13" name="Text Placeholder 9"/>
          <p:cNvSpPr txBox="1">
            <a:spLocks/>
          </p:cNvSpPr>
          <p:nvPr/>
        </p:nvSpPr>
        <p:spPr bwMode="auto">
          <a:xfrm>
            <a:off x="7059613" y="2524125"/>
            <a:ext cx="17526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2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11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buClrTx/>
              <a:buFont typeface="Arial" charset="0"/>
              <a:buNone/>
            </a:pPr>
            <a:r>
              <a:rPr lang="ru-RU" altLang="ru-RU" sz="1200">
                <a:solidFill>
                  <a:srgbClr val="898989"/>
                </a:solidFill>
                <a:cs typeface="Tahoma" pitchFamily="34" charset="0"/>
              </a:rPr>
              <a:t>Клиенты, успешно прошедшие аудит и получившие </a:t>
            </a:r>
            <a:r>
              <a:rPr lang="ru-RU" altLang="ru-RU" sz="1200">
                <a:solidFill>
                  <a:srgbClr val="FF2B1F"/>
                </a:solidFill>
                <a:cs typeface="Tahoma" pitchFamily="34" charset="0"/>
              </a:rPr>
              <a:t>сертификат </a:t>
            </a:r>
            <a:r>
              <a:rPr lang="en-GB" altLang="ru-RU" sz="1200">
                <a:solidFill>
                  <a:srgbClr val="FF2B1F"/>
                </a:solidFill>
                <a:cs typeface="Tahoma" pitchFamily="34" charset="0"/>
              </a:rPr>
              <a:t>BSI</a:t>
            </a:r>
            <a:r>
              <a:rPr lang="ru-RU" altLang="ru-RU" sz="1200">
                <a:solidFill>
                  <a:srgbClr val="898989"/>
                </a:solidFill>
                <a:cs typeface="Tahoma" pitchFamily="34" charset="0"/>
              </a:rPr>
              <a:t>,</a:t>
            </a:r>
            <a:r>
              <a:rPr lang="en-GB" altLang="ru-RU" sz="1200">
                <a:solidFill>
                  <a:srgbClr val="898989"/>
                </a:solidFill>
                <a:cs typeface="Tahoma" pitchFamily="34" charset="0"/>
              </a:rPr>
              <a:t> </a:t>
            </a:r>
            <a:r>
              <a:rPr lang="ru-RU" altLang="ru-RU" sz="1200">
                <a:solidFill>
                  <a:srgbClr val="898989"/>
                </a:solidFill>
                <a:cs typeface="Tahoma" pitchFamily="34" charset="0"/>
              </a:rPr>
              <a:t>получают постоянную поддержку и импульс к развитию во время ежегодных визитов</a:t>
            </a:r>
            <a:endParaRPr lang="en-US" altLang="ru-RU" sz="1200">
              <a:solidFill>
                <a:srgbClr val="FF2B1F"/>
              </a:solidFill>
              <a:cs typeface="Tahoma" pitchFamily="34" charset="0"/>
            </a:endParaRPr>
          </a:p>
        </p:txBody>
      </p:sp>
      <p:sp>
        <p:nvSpPr>
          <p:cNvPr id="37901" name="Title 13"/>
          <p:cNvSpPr>
            <a:spLocks noGrp="1"/>
          </p:cNvSpPr>
          <p:nvPr>
            <p:ph type="title" idx="4294967295"/>
          </p:nvPr>
        </p:nvSpPr>
        <p:spPr>
          <a:xfrm>
            <a:off x="457200" y="200025"/>
            <a:ext cx="8229600" cy="360363"/>
          </a:xfrm>
        </p:spPr>
        <p:txBody>
          <a:bodyPr/>
          <a:lstStyle/>
          <a:p>
            <a:pPr eaLnBrk="1" hangingPunct="1"/>
            <a:r>
              <a:rPr lang="ru-RU" altLang="ru-RU" sz="2500" smtClean="0">
                <a:latin typeface="Tahoma" pitchFamily="34" charset="0"/>
                <a:ea typeface="ヒラギノ角ゴ Pro W3"/>
              </a:rPr>
              <a:t>Стандарты – только начало</a:t>
            </a:r>
            <a:endParaRPr lang="en-GB" altLang="ru-RU" sz="2500" smtClean="0">
              <a:latin typeface="Tahoma" pitchFamily="34" charset="0"/>
              <a:ea typeface="ヒラギノ角ゴ Pro W3"/>
            </a:endParaRPr>
          </a:p>
        </p:txBody>
      </p:sp>
      <p:sp>
        <p:nvSpPr>
          <p:cNvPr id="15" name="Date Placeholder 14"/>
          <p:cNvSpPr txBox="1">
            <a:spLocks noGrp="1"/>
          </p:cNvSpPr>
          <p:nvPr/>
        </p:nvSpPr>
        <p:spPr>
          <a:xfrm>
            <a:off x="3200400" y="4865688"/>
            <a:ext cx="1306513" cy="14446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343043" fontAlgn="auto">
              <a:spcBef>
                <a:spcPts val="0"/>
              </a:spcBef>
              <a:spcAft>
                <a:spcPts val="0"/>
              </a:spcAft>
              <a:defRPr/>
            </a:pPr>
            <a:fld id="{081ECC86-80C2-4920-93B1-2049A751C860}" type="datetime1">
              <a:rPr lang="en-US" sz="600">
                <a:latin typeface="Tahoma"/>
                <a:ea typeface="+mn-ea"/>
                <a:cs typeface="Tahoma"/>
              </a:rPr>
              <a:pPr defTabSz="343043" fontAlgn="auto">
                <a:spcBef>
                  <a:spcPts val="0"/>
                </a:spcBef>
                <a:spcAft>
                  <a:spcPts val="0"/>
                </a:spcAft>
                <a:defRPr/>
              </a:pPr>
              <a:t>10/17/2017</a:t>
            </a:fld>
            <a:endParaRPr lang="en-US" sz="600" dirty="0">
              <a:latin typeface="Tahoma"/>
              <a:ea typeface="+mn-ea"/>
              <a:cs typeface="Tahom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7" grpId="0"/>
      <p:bldP spid="9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57200" y="1047750"/>
            <a:ext cx="4475163" cy="364648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altLang="ru-RU" sz="1300" smtClean="0">
                <a:latin typeface="Tahoma" pitchFamily="34" charset="0"/>
                <a:ea typeface="ヒラギノ角ゴ Pro W3"/>
              </a:rPr>
              <a:t>Премиум сертификация «от автора» стандартов</a:t>
            </a:r>
          </a:p>
          <a:p>
            <a:pPr>
              <a:lnSpc>
                <a:spcPct val="110000"/>
              </a:lnSpc>
            </a:pPr>
            <a:r>
              <a:rPr lang="ru-RU" altLang="ru-RU" sz="1300" smtClean="0">
                <a:latin typeface="Tahoma" pitchFamily="34" charset="0"/>
                <a:ea typeface="ヒラギノ角ゴ Pro W3"/>
              </a:rPr>
              <a:t>Более </a:t>
            </a:r>
            <a:r>
              <a:rPr lang="en-GB" altLang="ru-RU" sz="1300" smtClean="0">
                <a:latin typeface="Tahoma" pitchFamily="34" charset="0"/>
                <a:ea typeface="ヒラギノ角ゴ Pro W3"/>
              </a:rPr>
              <a:t>9</a:t>
            </a:r>
            <a:r>
              <a:rPr lang="ru-RU" altLang="ru-RU" sz="1300" smtClean="0">
                <a:latin typeface="Tahoma" pitchFamily="34" charset="0"/>
                <a:ea typeface="ヒラギノ角ゴ Pro W3"/>
              </a:rPr>
              <a:t>0 000 верных предприятий в 150 странах</a:t>
            </a:r>
          </a:p>
          <a:p>
            <a:pPr>
              <a:lnSpc>
                <a:spcPct val="110000"/>
              </a:lnSpc>
            </a:pPr>
            <a:endParaRPr lang="en-GB" altLang="ru-RU" sz="1300" smtClean="0">
              <a:latin typeface="Tahoma" pitchFamily="34" charset="0"/>
              <a:ea typeface="ヒラギノ角ゴ Pro W3"/>
            </a:endParaRPr>
          </a:p>
          <a:p>
            <a:pPr>
              <a:lnSpc>
                <a:spcPct val="110000"/>
              </a:lnSpc>
            </a:pPr>
            <a:r>
              <a:rPr lang="ru-RU" altLang="ru-RU" sz="1300" smtClean="0">
                <a:latin typeface="Tahoma" pitchFamily="34" charset="0"/>
                <a:ea typeface="ヒラギノ角ゴ Pro W3"/>
              </a:rPr>
              <a:t>Признание на фондовых биржах</a:t>
            </a:r>
          </a:p>
          <a:p>
            <a:pPr lvl="1">
              <a:lnSpc>
                <a:spcPct val="110000"/>
              </a:lnSpc>
            </a:pPr>
            <a:r>
              <a:rPr lang="ru-RU" altLang="ru-RU" sz="1100" smtClean="0">
                <a:latin typeface="Tahoma" pitchFamily="34" charset="0"/>
                <a:ea typeface="ヒラギノ角ゴ Pro W3"/>
              </a:rPr>
              <a:t>FTSE (Лондон)</a:t>
            </a:r>
            <a:r>
              <a:rPr lang="en-GB" altLang="ru-RU" sz="1100" smtClean="0">
                <a:latin typeface="Tahoma" pitchFamily="34" charset="0"/>
                <a:ea typeface="ヒラギノ角ゴ Pro W3"/>
              </a:rPr>
              <a:t>:</a:t>
            </a:r>
            <a:r>
              <a:rPr lang="ru-RU" altLang="ru-RU" sz="1100" smtClean="0">
                <a:latin typeface="Tahoma" pitchFamily="34" charset="0"/>
                <a:ea typeface="ヒラギノ角ゴ Pro W3"/>
              </a:rPr>
              <a:t> 75% участников - клиенты </a:t>
            </a:r>
            <a:r>
              <a:rPr lang="en-GB" altLang="ru-RU" sz="1100" smtClean="0">
                <a:latin typeface="Tahoma" pitchFamily="34" charset="0"/>
                <a:ea typeface="ヒラギノ角ゴ Pro W3"/>
              </a:rPr>
              <a:t>BSI</a:t>
            </a:r>
            <a:endParaRPr lang="ru-RU" altLang="ru-RU" sz="1100" smtClean="0">
              <a:latin typeface="Tahoma" pitchFamily="34" charset="0"/>
              <a:ea typeface="ヒラギノ角ゴ Pro W3"/>
            </a:endParaRPr>
          </a:p>
          <a:p>
            <a:pPr lvl="1">
              <a:lnSpc>
                <a:spcPct val="110000"/>
              </a:lnSpc>
            </a:pPr>
            <a:r>
              <a:rPr lang="ru-RU" altLang="ru-RU" sz="1100" smtClean="0">
                <a:latin typeface="Tahoma" pitchFamily="34" charset="0"/>
                <a:ea typeface="ヒラギノ角ゴ Pro W3"/>
              </a:rPr>
              <a:t>Fortune 500 (США): 43%</a:t>
            </a:r>
            <a:r>
              <a:rPr lang="en-GB" altLang="ru-RU" sz="1100" smtClean="0">
                <a:latin typeface="Tahoma" pitchFamily="34" charset="0"/>
                <a:ea typeface="ヒラギノ角ゴ Pro W3"/>
              </a:rPr>
              <a:t> </a:t>
            </a:r>
            <a:r>
              <a:rPr lang="ru-RU" altLang="ru-RU" sz="1100" smtClean="0">
                <a:latin typeface="Tahoma" pitchFamily="34" charset="0"/>
                <a:ea typeface="ヒラギノ角ゴ Pro W3"/>
              </a:rPr>
              <a:t>участников - клиенты </a:t>
            </a:r>
            <a:r>
              <a:rPr lang="en-GB" altLang="ru-RU" sz="1100" smtClean="0">
                <a:latin typeface="Tahoma" pitchFamily="34" charset="0"/>
                <a:ea typeface="ヒラギノ角ゴ Pro W3"/>
              </a:rPr>
              <a:t>BSI</a:t>
            </a:r>
            <a:endParaRPr lang="ru-RU" altLang="ru-RU" sz="1100" smtClean="0">
              <a:latin typeface="Tahoma" pitchFamily="34" charset="0"/>
              <a:ea typeface="ヒラギノ角ゴ Pro W3"/>
            </a:endParaRPr>
          </a:p>
          <a:p>
            <a:pPr lvl="1">
              <a:lnSpc>
                <a:spcPct val="110000"/>
              </a:lnSpc>
            </a:pPr>
            <a:r>
              <a:rPr lang="ru-RU" altLang="ru-RU" sz="1100" smtClean="0">
                <a:latin typeface="Tahoma" pitchFamily="34" charset="0"/>
                <a:ea typeface="ヒラギノ角ゴ Pro W3"/>
              </a:rPr>
              <a:t>Hang Seng (Гонконг): 42%</a:t>
            </a:r>
            <a:r>
              <a:rPr lang="en-GB" altLang="ru-RU" sz="1100" smtClean="0">
                <a:latin typeface="Tahoma" pitchFamily="34" charset="0"/>
                <a:ea typeface="ヒラギノ角ゴ Pro W3"/>
              </a:rPr>
              <a:t> </a:t>
            </a:r>
            <a:r>
              <a:rPr lang="ru-RU" altLang="ru-RU" sz="1100" smtClean="0">
                <a:latin typeface="Tahoma" pitchFamily="34" charset="0"/>
                <a:ea typeface="ヒラギノ角ゴ Pro W3"/>
              </a:rPr>
              <a:t>участников - клиенты </a:t>
            </a:r>
            <a:r>
              <a:rPr lang="en-GB" altLang="ru-RU" sz="1100" smtClean="0">
                <a:latin typeface="Tahoma" pitchFamily="34" charset="0"/>
                <a:ea typeface="ヒラギノ角ゴ Pro W3"/>
              </a:rPr>
              <a:t>BSI</a:t>
            </a:r>
            <a:endParaRPr lang="ru-RU" altLang="ru-RU" sz="1100" smtClean="0">
              <a:latin typeface="Tahoma" pitchFamily="34" charset="0"/>
              <a:ea typeface="ヒラギノ角ゴ Pro W3"/>
            </a:endParaRPr>
          </a:p>
          <a:p>
            <a:pPr lvl="1">
              <a:lnSpc>
                <a:spcPct val="110000"/>
              </a:lnSpc>
            </a:pPr>
            <a:r>
              <a:rPr lang="ru-RU" altLang="ru-RU" sz="1100" smtClean="0">
                <a:latin typeface="Tahoma" pitchFamily="34" charset="0"/>
                <a:ea typeface="ヒラギノ角ゴ Pro W3"/>
              </a:rPr>
              <a:t>Nikkei (Япония): 47%</a:t>
            </a:r>
            <a:r>
              <a:rPr lang="en-GB" altLang="ru-RU" sz="1100" smtClean="0">
                <a:latin typeface="Tahoma" pitchFamily="34" charset="0"/>
                <a:ea typeface="ヒラギノ角ゴ Pro W3"/>
              </a:rPr>
              <a:t> </a:t>
            </a:r>
            <a:r>
              <a:rPr lang="ru-RU" altLang="ru-RU" sz="1100" smtClean="0">
                <a:latin typeface="Tahoma" pitchFamily="34" charset="0"/>
                <a:ea typeface="ヒラギノ角ゴ Pro W3"/>
              </a:rPr>
              <a:t>участников - клиенты </a:t>
            </a:r>
            <a:r>
              <a:rPr lang="en-GB" altLang="ru-RU" sz="1100" smtClean="0">
                <a:latin typeface="Tahoma" pitchFamily="34" charset="0"/>
                <a:ea typeface="ヒラギノ角ゴ Pro W3"/>
              </a:rPr>
              <a:t>BSI</a:t>
            </a:r>
            <a:r>
              <a:rPr lang="ru-RU" altLang="ru-RU" sz="1100" smtClean="0">
                <a:latin typeface="Tahoma" pitchFamily="34" charset="0"/>
                <a:ea typeface="ヒラギノ角ゴ Pro W3"/>
              </a:rPr>
              <a:t> </a:t>
            </a:r>
            <a:r>
              <a:rPr lang="en-GB" altLang="ru-RU" sz="1100" smtClean="0">
                <a:latin typeface="Tahoma" pitchFamily="34" charset="0"/>
                <a:ea typeface="ヒラギノ角ゴ Pro W3"/>
              </a:rPr>
              <a:t/>
            </a:r>
            <a:br>
              <a:rPr lang="en-GB" altLang="ru-RU" sz="1100" smtClean="0">
                <a:latin typeface="Tahoma" pitchFamily="34" charset="0"/>
                <a:ea typeface="ヒラギノ角ゴ Pro W3"/>
              </a:rPr>
            </a:br>
            <a:endParaRPr lang="en-GB" altLang="ru-RU" sz="1100" smtClean="0">
              <a:latin typeface="Tahoma" pitchFamily="34" charset="0"/>
              <a:ea typeface="ヒラギノ角ゴ Pro W3"/>
            </a:endParaRPr>
          </a:p>
          <a:p>
            <a:pPr>
              <a:lnSpc>
                <a:spcPct val="110000"/>
              </a:lnSpc>
            </a:pPr>
            <a:r>
              <a:rPr lang="ru-RU" altLang="ru-RU" sz="1300" smtClean="0">
                <a:latin typeface="Tahoma" pitchFamily="34" charset="0"/>
                <a:ea typeface="ヒラギノ角ゴ Pro W3"/>
              </a:rPr>
              <a:t>Признание финансовыми аудиторами </a:t>
            </a:r>
            <a:r>
              <a:rPr lang="en-GB" altLang="ru-RU" sz="1300" smtClean="0">
                <a:latin typeface="Tahoma" pitchFamily="34" charset="0"/>
                <a:ea typeface="ヒラギノ角ゴ Pro W3"/>
              </a:rPr>
              <a:t>BIG</a:t>
            </a:r>
            <a:r>
              <a:rPr lang="ru-RU" altLang="ru-RU" sz="1300" smtClean="0">
                <a:latin typeface="Tahoma" pitchFamily="34" charset="0"/>
                <a:ea typeface="ヒラギノ角ゴ Pro W3"/>
              </a:rPr>
              <a:t> 4</a:t>
            </a:r>
          </a:p>
          <a:p>
            <a:pPr lvl="1">
              <a:lnSpc>
                <a:spcPct val="110000"/>
              </a:lnSpc>
            </a:pPr>
            <a:r>
              <a:rPr lang="en-GB" altLang="ru-RU" sz="1100" smtClean="0">
                <a:latin typeface="Tahoma" pitchFamily="34" charset="0"/>
                <a:ea typeface="ヒラギノ角ゴ Pro W3"/>
              </a:rPr>
              <a:t>PwC</a:t>
            </a:r>
          </a:p>
          <a:p>
            <a:pPr lvl="1">
              <a:lnSpc>
                <a:spcPct val="110000"/>
              </a:lnSpc>
            </a:pPr>
            <a:r>
              <a:rPr lang="en-GB" altLang="ru-RU" sz="1100" smtClean="0">
                <a:latin typeface="Tahoma" pitchFamily="34" charset="0"/>
                <a:ea typeface="ヒラギノ角ゴ Pro W3"/>
              </a:rPr>
              <a:t>Deloitte</a:t>
            </a:r>
          </a:p>
          <a:p>
            <a:pPr lvl="1">
              <a:lnSpc>
                <a:spcPct val="110000"/>
              </a:lnSpc>
            </a:pPr>
            <a:r>
              <a:rPr lang="en-GB" altLang="ru-RU" sz="1100" smtClean="0">
                <a:latin typeface="Tahoma" pitchFamily="34" charset="0"/>
                <a:ea typeface="ヒラギノ角ゴ Pro W3"/>
              </a:rPr>
              <a:t>KPMG</a:t>
            </a:r>
          </a:p>
          <a:p>
            <a:pPr lvl="1">
              <a:lnSpc>
                <a:spcPct val="110000"/>
              </a:lnSpc>
            </a:pPr>
            <a:r>
              <a:rPr lang="en-GB" altLang="ru-RU" sz="1100" smtClean="0">
                <a:latin typeface="Tahoma" pitchFamily="34" charset="0"/>
                <a:ea typeface="ヒラギノ角ゴ Pro W3"/>
              </a:rPr>
              <a:t>Ernst &amp; Young</a:t>
            </a:r>
          </a:p>
          <a:p>
            <a:pPr>
              <a:lnSpc>
                <a:spcPct val="110000"/>
              </a:lnSpc>
            </a:pPr>
            <a:endParaRPr lang="en-GB" altLang="ru-RU" sz="1100" smtClean="0">
              <a:latin typeface="Tahoma" pitchFamily="34" charset="0"/>
              <a:ea typeface="ヒラギノ角ゴ Pro W3"/>
            </a:endParaRPr>
          </a:p>
        </p:txBody>
      </p:sp>
      <p:sp>
        <p:nvSpPr>
          <p:cNvPr id="45059" name="Title 1"/>
          <p:cNvSpPr>
            <a:spLocks/>
          </p:cNvSpPr>
          <p:nvPr/>
        </p:nvSpPr>
        <p:spPr bwMode="auto">
          <a:xfrm>
            <a:off x="457200" y="200025"/>
            <a:ext cx="8229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2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11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500">
                <a:cs typeface="Tahoma" pitchFamily="34" charset="0"/>
              </a:rPr>
              <a:t>Сертификация</a:t>
            </a:r>
            <a:endParaRPr lang="en-GB" altLang="ru-RU" sz="2500">
              <a:cs typeface="Tahoma" pitchFamily="34" charset="0"/>
            </a:endParaRPr>
          </a:p>
        </p:txBody>
      </p:sp>
      <p:pic>
        <p:nvPicPr>
          <p:cNvPr id="45060" name="Picture 5" descr="Shell Oil Products_9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4888" y="118434"/>
            <a:ext cx="4081462" cy="577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62"/>
          <p:cNvGrpSpPr>
            <a:grpSpLocks/>
          </p:cNvGrpSpPr>
          <p:nvPr/>
        </p:nvGrpSpPr>
        <p:grpSpPr bwMode="auto">
          <a:xfrm>
            <a:off x="47625" y="357188"/>
            <a:ext cx="8915400" cy="4337050"/>
            <a:chOff x="30" y="225"/>
            <a:chExt cx="5616" cy="2732"/>
          </a:xfrm>
        </p:grpSpPr>
        <p:pic>
          <p:nvPicPr>
            <p:cNvPr id="4608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" y="225"/>
              <a:ext cx="5616" cy="2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6261" name="Text Box 5"/>
            <p:cNvSpPr txBox="1">
              <a:spLocks noChangeArrowheads="1"/>
            </p:cNvSpPr>
            <p:nvPr/>
          </p:nvSpPr>
          <p:spPr bwMode="auto">
            <a:xfrm>
              <a:off x="1729" y="1592"/>
              <a:ext cx="5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  <a:defRPr/>
              </a:pPr>
              <a:r>
                <a:rPr lang="en-GB" sz="1200" dirty="0">
                  <a:solidFill>
                    <a:schemeClr val="tx1">
                      <a:lumMod val="75000"/>
                    </a:schemeClr>
                  </a:solidFill>
                  <a:latin typeface="Arial" charset="0"/>
                  <a:ea typeface="+mn-ea"/>
                  <a:cs typeface="Arial" charset="0"/>
                </a:rPr>
                <a:t>T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Arial" charset="0"/>
                  <a:ea typeface="+mn-ea"/>
                  <a:cs typeface="Arial" charset="0"/>
                </a:rPr>
                <a:t>ÜV </a:t>
              </a:r>
              <a:r>
                <a:rPr lang="en-US" sz="1200" dirty="0" err="1">
                  <a:solidFill>
                    <a:schemeClr val="tx1">
                      <a:lumMod val="75000"/>
                    </a:schemeClr>
                  </a:solidFill>
                  <a:latin typeface="Arial" charset="0"/>
                  <a:ea typeface="+mn-ea"/>
                  <a:cs typeface="Arial" charset="0"/>
                </a:rPr>
                <a:t>Sud</a:t>
              </a:r>
              <a:endParaRPr lang="en-US" sz="1200" dirty="0">
                <a:solidFill>
                  <a:schemeClr val="tx1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3330" y="1493"/>
              <a:ext cx="5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400">
                  <a:solidFill>
                    <a:srgbClr val="59595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2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Courier New" pitchFamily="49" charset="0"/>
                <a:buChar char="o"/>
                <a:defRPr sz="11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GB" altLang="ru-RU" sz="1200">
                  <a:latin typeface="Arial" charset="0"/>
                  <a:cs typeface="Arial" charset="0"/>
                </a:rPr>
                <a:t>DNV</a:t>
              </a:r>
              <a:r>
                <a:rPr lang="ru-RU" altLang="ru-RU" sz="1200">
                  <a:latin typeface="Arial" charset="0"/>
                  <a:cs typeface="Arial" charset="0"/>
                </a:rPr>
                <a:t>-</a:t>
              </a:r>
              <a:r>
                <a:rPr lang="en-US" altLang="ru-RU" sz="1200">
                  <a:latin typeface="Arial" charset="0"/>
                  <a:cs typeface="Arial" charset="0"/>
                </a:rPr>
                <a:t>GL</a:t>
              </a: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2328" y="1170"/>
              <a:ext cx="10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400">
                  <a:solidFill>
                    <a:srgbClr val="59595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2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Courier New" pitchFamily="49" charset="0"/>
                <a:buChar char="o"/>
                <a:defRPr sz="11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GB" altLang="ru-RU" sz="1200">
                  <a:latin typeface="Arial" charset="0"/>
                  <a:cs typeface="Arial" charset="0"/>
                </a:rPr>
                <a:t>Lloyd’s Register</a:t>
              </a:r>
              <a:endParaRPr lang="en-US" altLang="ru-RU" sz="1200">
                <a:latin typeface="Arial" charset="0"/>
                <a:cs typeface="Arial" charset="0"/>
              </a:endParaRPr>
            </a:p>
          </p:txBody>
        </p:sp>
        <p:sp>
          <p:nvSpPr>
            <p:cNvPr id="46088" name="Text Box 8"/>
            <p:cNvSpPr txBox="1">
              <a:spLocks noChangeArrowheads="1"/>
            </p:cNvSpPr>
            <p:nvPr/>
          </p:nvSpPr>
          <p:spPr bwMode="auto">
            <a:xfrm>
              <a:off x="4724" y="580"/>
              <a:ext cx="8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400">
                  <a:solidFill>
                    <a:srgbClr val="59595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2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Courier New" pitchFamily="49" charset="0"/>
                <a:buChar char="o"/>
                <a:defRPr sz="11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GB" altLang="ru-RU" sz="1200">
                  <a:latin typeface="Arial" charset="0"/>
                  <a:cs typeface="Arial" charset="0"/>
                </a:rPr>
                <a:t>Bureau Veritas</a:t>
              </a:r>
              <a:endParaRPr lang="en-US" altLang="ru-RU" sz="1200">
                <a:latin typeface="Arial" charset="0"/>
                <a:cs typeface="Arial" charset="0"/>
              </a:endParaRPr>
            </a:p>
          </p:txBody>
        </p:sp>
        <p:sp>
          <p:nvSpPr>
            <p:cNvPr id="46089" name="Text Box 9"/>
            <p:cNvSpPr txBox="1">
              <a:spLocks noChangeArrowheads="1"/>
            </p:cNvSpPr>
            <p:nvPr/>
          </p:nvSpPr>
          <p:spPr bwMode="auto">
            <a:xfrm>
              <a:off x="4811" y="928"/>
              <a:ext cx="5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400">
                  <a:solidFill>
                    <a:srgbClr val="59595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2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Courier New" pitchFamily="49" charset="0"/>
                <a:buChar char="o"/>
                <a:defRPr sz="11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GB" altLang="ru-RU" sz="1200">
                  <a:latin typeface="Arial" charset="0"/>
                  <a:cs typeface="Arial" charset="0"/>
                </a:rPr>
                <a:t>SGS</a:t>
              </a:r>
              <a:endParaRPr lang="en-US" altLang="ru-RU" sz="1200">
                <a:latin typeface="Arial" charset="0"/>
                <a:cs typeface="Arial" charset="0"/>
              </a:endParaRPr>
            </a:p>
          </p:txBody>
        </p:sp>
        <p:sp>
          <p:nvSpPr>
            <p:cNvPr id="46090" name="Text Box 10"/>
            <p:cNvSpPr txBox="1">
              <a:spLocks noChangeArrowheads="1"/>
            </p:cNvSpPr>
            <p:nvPr/>
          </p:nvSpPr>
          <p:spPr bwMode="auto">
            <a:xfrm>
              <a:off x="773" y="2111"/>
              <a:ext cx="5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400">
                  <a:solidFill>
                    <a:srgbClr val="59595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2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Courier New" pitchFamily="49" charset="0"/>
                <a:buChar char="o"/>
                <a:defRPr sz="11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GB" altLang="ru-RU" sz="1200">
                  <a:latin typeface="Arial" charset="0"/>
                  <a:cs typeface="Arial" charset="0"/>
                </a:rPr>
                <a:t>Kema</a:t>
              </a:r>
              <a:endParaRPr lang="en-US" altLang="ru-RU" sz="1200">
                <a:latin typeface="Arial" charset="0"/>
                <a:cs typeface="Arial" charset="0"/>
              </a:endParaRPr>
            </a:p>
          </p:txBody>
        </p:sp>
        <p:sp>
          <p:nvSpPr>
            <p:cNvPr id="46091" name="Text Box 11"/>
            <p:cNvSpPr txBox="1">
              <a:spLocks noChangeArrowheads="1"/>
            </p:cNvSpPr>
            <p:nvPr/>
          </p:nvSpPr>
          <p:spPr bwMode="auto">
            <a:xfrm>
              <a:off x="561" y="1735"/>
              <a:ext cx="65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400">
                  <a:solidFill>
                    <a:srgbClr val="59595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2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Courier New" pitchFamily="49" charset="0"/>
                <a:buChar char="o"/>
                <a:defRPr sz="11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GB" altLang="ru-RU" sz="1200">
                  <a:latin typeface="Arial" charset="0"/>
                  <a:cs typeface="Arial" charset="0"/>
                </a:rPr>
                <a:t>SAI Global</a:t>
              </a:r>
              <a:endParaRPr lang="en-US" altLang="ru-RU" sz="1200">
                <a:latin typeface="Arial" charset="0"/>
                <a:cs typeface="Arial" charset="0"/>
              </a:endParaRPr>
            </a:p>
          </p:txBody>
        </p:sp>
        <p:sp>
          <p:nvSpPr>
            <p:cNvPr id="1376268" name="Text Box 12"/>
            <p:cNvSpPr txBox="1">
              <a:spLocks noChangeArrowheads="1"/>
            </p:cNvSpPr>
            <p:nvPr/>
          </p:nvSpPr>
          <p:spPr bwMode="auto">
            <a:xfrm>
              <a:off x="2757" y="1838"/>
              <a:ext cx="9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GB" sz="1200" dirty="0">
                  <a:solidFill>
                    <a:schemeClr val="tx1">
                      <a:lumMod val="75000"/>
                    </a:schemeClr>
                  </a:solidFill>
                  <a:latin typeface="Arial" charset="0"/>
                  <a:ea typeface="+mn-ea"/>
                  <a:cs typeface="Arial" charset="0"/>
                </a:rPr>
                <a:t>T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Arial" charset="0"/>
                  <a:ea typeface="+mn-ea"/>
                  <a:cs typeface="Arial" charset="0"/>
                </a:rPr>
                <a:t>ÜV </a:t>
              </a:r>
              <a:r>
                <a:rPr lang="en-US" sz="1200" dirty="0" err="1">
                  <a:solidFill>
                    <a:schemeClr val="tx1">
                      <a:lumMod val="75000"/>
                    </a:schemeClr>
                  </a:solidFill>
                  <a:latin typeface="Arial" charset="0"/>
                  <a:ea typeface="+mn-ea"/>
                  <a:cs typeface="Arial" charset="0"/>
                </a:rPr>
                <a:t>Rheinland</a:t>
              </a:r>
              <a:endParaRPr lang="en-US" sz="1200" dirty="0">
                <a:solidFill>
                  <a:schemeClr val="tx1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6093" name="Text Box 13"/>
            <p:cNvSpPr txBox="1">
              <a:spLocks noChangeArrowheads="1"/>
            </p:cNvSpPr>
            <p:nvPr/>
          </p:nvSpPr>
          <p:spPr bwMode="auto">
            <a:xfrm>
              <a:off x="1367" y="1869"/>
              <a:ext cx="5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400">
                  <a:solidFill>
                    <a:srgbClr val="59595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2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Courier New" pitchFamily="49" charset="0"/>
                <a:buChar char="o"/>
                <a:defRPr sz="11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9pPr>
            </a:lstStyle>
            <a:p>
              <a:pPr defTabSz="914400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GB" altLang="ru-RU" sz="1200">
                  <a:latin typeface="Arial" charset="0"/>
                  <a:cs typeface="Arial" charset="0"/>
                </a:rPr>
                <a:t>T</a:t>
              </a:r>
              <a:r>
                <a:rPr lang="en-US" altLang="ru-RU" sz="1200">
                  <a:latin typeface="Arial" charset="0"/>
                  <a:cs typeface="Arial" charset="0"/>
                </a:rPr>
                <a:t>ÜV Nord</a:t>
              </a:r>
            </a:p>
          </p:txBody>
        </p:sp>
        <p:sp>
          <p:nvSpPr>
            <p:cNvPr id="46095" name="Text Box 15"/>
            <p:cNvSpPr txBox="1">
              <a:spLocks noChangeArrowheads="1"/>
            </p:cNvSpPr>
            <p:nvPr/>
          </p:nvSpPr>
          <p:spPr bwMode="auto">
            <a:xfrm>
              <a:off x="2278" y="2365"/>
              <a:ext cx="84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400">
                  <a:solidFill>
                    <a:srgbClr val="59595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2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Courier New" pitchFamily="49" charset="0"/>
                <a:buChar char="o"/>
                <a:defRPr sz="11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GB" altLang="ru-RU" sz="1200">
                  <a:latin typeface="Arial" charset="0"/>
                  <a:cs typeface="Arial" charset="0"/>
                </a:rPr>
                <a:t>Moody</a:t>
              </a:r>
              <a:r>
                <a:rPr lang="ru-RU" altLang="ru-RU" sz="1200">
                  <a:latin typeface="Arial" charset="0"/>
                  <a:cs typeface="Arial" charset="0"/>
                </a:rPr>
                <a:t>-</a:t>
              </a:r>
              <a:r>
                <a:rPr lang="en-GB" altLang="ru-RU" sz="1200">
                  <a:latin typeface="Arial" charset="0"/>
                  <a:cs typeface="Arial" charset="0"/>
                </a:rPr>
                <a:t>Intertek</a:t>
              </a:r>
              <a:endParaRPr lang="en-US" altLang="ru-RU" sz="1200">
                <a:latin typeface="Arial" charset="0"/>
                <a:cs typeface="Arial" charset="0"/>
              </a:endParaRPr>
            </a:p>
          </p:txBody>
        </p:sp>
        <p:sp>
          <p:nvSpPr>
            <p:cNvPr id="46096" name="Text Box 16"/>
            <p:cNvSpPr txBox="1">
              <a:spLocks noChangeArrowheads="1"/>
            </p:cNvSpPr>
            <p:nvPr/>
          </p:nvSpPr>
          <p:spPr bwMode="auto">
            <a:xfrm>
              <a:off x="2577" y="2042"/>
              <a:ext cx="38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400">
                  <a:solidFill>
                    <a:srgbClr val="59595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2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Courier New" pitchFamily="49" charset="0"/>
                <a:buChar char="o"/>
                <a:defRPr sz="11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GB" altLang="ru-RU" sz="1200">
                  <a:latin typeface="Arial" charset="0"/>
                  <a:cs typeface="Arial" charset="0"/>
                </a:rPr>
                <a:t>DQS</a:t>
              </a:r>
              <a:endParaRPr lang="en-US" altLang="ru-RU" sz="1200">
                <a:latin typeface="Arial" charset="0"/>
                <a:cs typeface="Arial" charset="0"/>
              </a:endParaRPr>
            </a:p>
          </p:txBody>
        </p:sp>
        <p:sp>
          <p:nvSpPr>
            <p:cNvPr id="46097" name="Line 17"/>
            <p:cNvSpPr>
              <a:spLocks noChangeShapeType="1"/>
            </p:cNvSpPr>
            <p:nvPr/>
          </p:nvSpPr>
          <p:spPr bwMode="auto">
            <a:xfrm>
              <a:off x="2490" y="2100"/>
              <a:ext cx="138" cy="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98" name="Line 18"/>
            <p:cNvSpPr>
              <a:spLocks noChangeShapeType="1"/>
            </p:cNvSpPr>
            <p:nvPr/>
          </p:nvSpPr>
          <p:spPr bwMode="auto">
            <a:xfrm flipV="1">
              <a:off x="2369" y="2504"/>
              <a:ext cx="142" cy="1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99" name="Line 19"/>
            <p:cNvSpPr>
              <a:spLocks noChangeShapeType="1"/>
            </p:cNvSpPr>
            <p:nvPr/>
          </p:nvSpPr>
          <p:spPr bwMode="auto">
            <a:xfrm flipV="1">
              <a:off x="2706" y="1301"/>
              <a:ext cx="138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00" name="Line 20"/>
            <p:cNvSpPr>
              <a:spLocks noChangeShapeType="1"/>
            </p:cNvSpPr>
            <p:nvPr/>
          </p:nvSpPr>
          <p:spPr bwMode="auto">
            <a:xfrm flipV="1">
              <a:off x="4701" y="1025"/>
              <a:ext cx="273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01" name="Line 21"/>
            <p:cNvSpPr>
              <a:spLocks noChangeShapeType="1"/>
            </p:cNvSpPr>
            <p:nvPr/>
          </p:nvSpPr>
          <p:spPr bwMode="auto">
            <a:xfrm>
              <a:off x="3330" y="2315"/>
              <a:ext cx="284" cy="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02" name="Line 22"/>
            <p:cNvSpPr>
              <a:spLocks noChangeShapeType="1"/>
            </p:cNvSpPr>
            <p:nvPr/>
          </p:nvSpPr>
          <p:spPr bwMode="auto">
            <a:xfrm flipH="1" flipV="1">
              <a:off x="2059" y="1750"/>
              <a:ext cx="89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03" name="Line 23"/>
            <p:cNvSpPr>
              <a:spLocks noChangeShapeType="1"/>
            </p:cNvSpPr>
            <p:nvPr/>
          </p:nvSpPr>
          <p:spPr bwMode="auto">
            <a:xfrm>
              <a:off x="2760" y="1902"/>
              <a:ext cx="109" cy="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04" name="Line 24"/>
            <p:cNvSpPr>
              <a:spLocks noChangeShapeType="1"/>
            </p:cNvSpPr>
            <p:nvPr/>
          </p:nvSpPr>
          <p:spPr bwMode="auto">
            <a:xfrm>
              <a:off x="3522" y="1451"/>
              <a:ext cx="71" cy="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05" name="Line 25"/>
            <p:cNvSpPr>
              <a:spLocks noChangeShapeType="1"/>
            </p:cNvSpPr>
            <p:nvPr/>
          </p:nvSpPr>
          <p:spPr bwMode="auto">
            <a:xfrm flipV="1">
              <a:off x="4047" y="1373"/>
              <a:ext cx="144" cy="1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06" name="Text Box 26"/>
            <p:cNvSpPr txBox="1">
              <a:spLocks noChangeArrowheads="1"/>
            </p:cNvSpPr>
            <p:nvPr/>
          </p:nvSpPr>
          <p:spPr bwMode="auto">
            <a:xfrm>
              <a:off x="845" y="2330"/>
              <a:ext cx="5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400">
                  <a:solidFill>
                    <a:srgbClr val="59595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2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Courier New" pitchFamily="49" charset="0"/>
                <a:buChar char="o"/>
                <a:defRPr sz="11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GB" altLang="ru-RU" sz="1200">
                  <a:latin typeface="Arial" charset="0"/>
                  <a:cs typeface="Arial" charset="0"/>
                </a:rPr>
                <a:t>ABS</a:t>
              </a:r>
              <a:endParaRPr lang="en-US" altLang="ru-RU" sz="1200">
                <a:latin typeface="Arial" charset="0"/>
                <a:cs typeface="Arial" charset="0"/>
              </a:endParaRPr>
            </a:p>
          </p:txBody>
        </p:sp>
        <p:sp>
          <p:nvSpPr>
            <p:cNvPr id="46107" name="Text Box 27"/>
            <p:cNvSpPr txBox="1">
              <a:spLocks noChangeArrowheads="1"/>
            </p:cNvSpPr>
            <p:nvPr/>
          </p:nvSpPr>
          <p:spPr bwMode="auto">
            <a:xfrm>
              <a:off x="1581" y="2468"/>
              <a:ext cx="5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400">
                  <a:solidFill>
                    <a:srgbClr val="59595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2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Courier New" pitchFamily="49" charset="0"/>
                <a:buChar char="o"/>
                <a:defRPr sz="11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GB" altLang="ru-RU" sz="1200">
                  <a:latin typeface="Arial" charset="0"/>
                  <a:cs typeface="Arial" charset="0"/>
                </a:rPr>
                <a:t>NQA</a:t>
              </a:r>
              <a:endParaRPr lang="en-US" altLang="ru-RU" sz="1200">
                <a:latin typeface="Arial" charset="0"/>
                <a:cs typeface="Arial" charset="0"/>
              </a:endParaRPr>
            </a:p>
          </p:txBody>
        </p:sp>
        <p:sp>
          <p:nvSpPr>
            <p:cNvPr id="46108" name="Text Box 28"/>
            <p:cNvSpPr txBox="1">
              <a:spLocks noChangeArrowheads="1"/>
            </p:cNvSpPr>
            <p:nvPr/>
          </p:nvSpPr>
          <p:spPr bwMode="auto">
            <a:xfrm>
              <a:off x="3521" y="2267"/>
              <a:ext cx="5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400">
                  <a:solidFill>
                    <a:srgbClr val="59595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2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Courier New" pitchFamily="49" charset="0"/>
                <a:buChar char="o"/>
                <a:defRPr sz="11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GB" altLang="ru-RU" sz="1200">
                  <a:latin typeface="Arial" charset="0"/>
                  <a:cs typeface="Arial" charset="0"/>
                </a:rPr>
                <a:t>AFNOR</a:t>
              </a:r>
              <a:endParaRPr lang="en-US" altLang="ru-RU" sz="1200">
                <a:latin typeface="Arial" charset="0"/>
                <a:cs typeface="Arial" charset="0"/>
              </a:endParaRPr>
            </a:p>
          </p:txBody>
        </p:sp>
        <p:sp>
          <p:nvSpPr>
            <p:cNvPr id="46109" name="Text Box 29"/>
            <p:cNvSpPr txBox="1">
              <a:spLocks noChangeArrowheads="1"/>
            </p:cNvSpPr>
            <p:nvPr/>
          </p:nvSpPr>
          <p:spPr bwMode="auto">
            <a:xfrm>
              <a:off x="1943" y="2165"/>
              <a:ext cx="5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400">
                  <a:solidFill>
                    <a:srgbClr val="59595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2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Courier New" pitchFamily="49" charset="0"/>
                <a:buChar char="o"/>
                <a:defRPr sz="11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GB" altLang="ru-RU" sz="1200">
                  <a:latin typeface="Arial" charset="0"/>
                  <a:cs typeface="Arial" charset="0"/>
                </a:rPr>
                <a:t>AENOR</a:t>
              </a:r>
              <a:endParaRPr lang="en-US" altLang="ru-RU" sz="1200">
                <a:latin typeface="Arial" charset="0"/>
                <a:cs typeface="Arial" charset="0"/>
              </a:endParaRPr>
            </a:p>
          </p:txBody>
        </p:sp>
        <p:sp>
          <p:nvSpPr>
            <p:cNvPr id="46110" name="Line 30"/>
            <p:cNvSpPr>
              <a:spLocks noChangeShapeType="1"/>
            </p:cNvSpPr>
            <p:nvPr/>
          </p:nvSpPr>
          <p:spPr bwMode="auto">
            <a:xfrm flipV="1">
              <a:off x="4689" y="699"/>
              <a:ext cx="8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11" name="Line 31"/>
            <p:cNvSpPr>
              <a:spLocks noChangeShapeType="1"/>
            </p:cNvSpPr>
            <p:nvPr/>
          </p:nvSpPr>
          <p:spPr bwMode="auto">
            <a:xfrm flipV="1">
              <a:off x="783" y="1855"/>
              <a:ext cx="19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12" name="Line 32"/>
            <p:cNvSpPr>
              <a:spLocks noChangeShapeType="1"/>
            </p:cNvSpPr>
            <p:nvPr/>
          </p:nvSpPr>
          <p:spPr bwMode="auto">
            <a:xfrm flipV="1">
              <a:off x="978" y="2429"/>
              <a:ext cx="60" cy="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13" name="Line 33"/>
            <p:cNvSpPr>
              <a:spLocks noChangeShapeType="1"/>
            </p:cNvSpPr>
            <p:nvPr/>
          </p:nvSpPr>
          <p:spPr bwMode="auto">
            <a:xfrm flipV="1">
              <a:off x="1656" y="2610"/>
              <a:ext cx="181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14" name="Line 34"/>
            <p:cNvSpPr>
              <a:spLocks noChangeShapeType="1"/>
            </p:cNvSpPr>
            <p:nvPr/>
          </p:nvSpPr>
          <p:spPr bwMode="auto">
            <a:xfrm flipV="1">
              <a:off x="1910" y="2267"/>
              <a:ext cx="12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15" name="Line 36"/>
            <p:cNvSpPr>
              <a:spLocks noChangeShapeType="1"/>
            </p:cNvSpPr>
            <p:nvPr/>
          </p:nvSpPr>
          <p:spPr bwMode="auto">
            <a:xfrm flipV="1">
              <a:off x="1494" y="1988"/>
              <a:ext cx="120" cy="3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16" name="Line 37"/>
            <p:cNvSpPr>
              <a:spLocks noChangeShapeType="1"/>
            </p:cNvSpPr>
            <p:nvPr/>
          </p:nvSpPr>
          <p:spPr bwMode="auto">
            <a:xfrm flipV="1">
              <a:off x="774" y="2189"/>
              <a:ext cx="92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17" name="Oval 40"/>
            <p:cNvSpPr>
              <a:spLocks noChangeArrowheads="1"/>
            </p:cNvSpPr>
            <p:nvPr/>
          </p:nvSpPr>
          <p:spPr bwMode="auto">
            <a:xfrm>
              <a:off x="86" y="1596"/>
              <a:ext cx="3528" cy="131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400">
                  <a:solidFill>
                    <a:srgbClr val="59595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2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Courier New" pitchFamily="49" charset="0"/>
                <a:buChar char="o"/>
                <a:defRPr sz="11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ClrTx/>
                <a:buFontTx/>
                <a:buNone/>
              </a:pPr>
              <a:endParaRPr lang="it-IT" altLang="ru-RU" sz="2000" i="1">
                <a:latin typeface="Arial" charset="0"/>
                <a:cs typeface="Arial" charset="0"/>
              </a:endParaRPr>
            </a:p>
          </p:txBody>
        </p:sp>
        <p:sp>
          <p:nvSpPr>
            <p:cNvPr id="46118" name="Text Box 52"/>
            <p:cNvSpPr txBox="1">
              <a:spLocks noChangeArrowheads="1"/>
            </p:cNvSpPr>
            <p:nvPr/>
          </p:nvSpPr>
          <p:spPr bwMode="auto">
            <a:xfrm>
              <a:off x="1837" y="2372"/>
              <a:ext cx="5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400">
                  <a:solidFill>
                    <a:srgbClr val="59595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2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Courier New" pitchFamily="49" charset="0"/>
                <a:buChar char="o"/>
                <a:defRPr sz="11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GB" altLang="ru-RU" sz="1200">
                  <a:latin typeface="Arial" charset="0"/>
                  <a:cs typeface="Arial" charset="0"/>
                </a:rPr>
                <a:t>CQC</a:t>
              </a:r>
              <a:endParaRPr lang="en-US" altLang="ru-RU" sz="1200">
                <a:latin typeface="Arial" charset="0"/>
                <a:cs typeface="Arial" charset="0"/>
              </a:endParaRPr>
            </a:p>
          </p:txBody>
        </p:sp>
        <p:sp>
          <p:nvSpPr>
            <p:cNvPr id="46119" name="Line 53"/>
            <p:cNvSpPr>
              <a:spLocks noChangeShapeType="1"/>
            </p:cNvSpPr>
            <p:nvPr/>
          </p:nvSpPr>
          <p:spPr bwMode="auto">
            <a:xfrm flipV="1">
              <a:off x="2034" y="2504"/>
              <a:ext cx="68" cy="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20" name="Text Box 54"/>
            <p:cNvSpPr txBox="1">
              <a:spLocks noChangeArrowheads="1"/>
            </p:cNvSpPr>
            <p:nvPr/>
          </p:nvSpPr>
          <p:spPr bwMode="auto">
            <a:xfrm>
              <a:off x="154" y="2258"/>
              <a:ext cx="5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400">
                  <a:solidFill>
                    <a:srgbClr val="59595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2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Courier New" pitchFamily="49" charset="0"/>
                <a:buChar char="o"/>
                <a:defRPr sz="11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GB" altLang="ru-RU" sz="1200">
                  <a:latin typeface="Arial" charset="0"/>
                  <a:cs typeface="Arial" charset="0"/>
                </a:rPr>
                <a:t>Dekra</a:t>
              </a:r>
              <a:endParaRPr lang="en-US" altLang="ru-RU" sz="1200">
                <a:latin typeface="Arial" charset="0"/>
                <a:cs typeface="Arial" charset="0"/>
              </a:endParaRPr>
            </a:p>
          </p:txBody>
        </p:sp>
        <p:sp>
          <p:nvSpPr>
            <p:cNvPr id="46121" name="Text Box 57"/>
            <p:cNvSpPr txBox="1">
              <a:spLocks noChangeArrowheads="1"/>
            </p:cNvSpPr>
            <p:nvPr/>
          </p:nvSpPr>
          <p:spPr bwMode="auto">
            <a:xfrm>
              <a:off x="991" y="2420"/>
              <a:ext cx="5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400">
                  <a:solidFill>
                    <a:srgbClr val="59595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2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Courier New" pitchFamily="49" charset="0"/>
                <a:buChar char="o"/>
                <a:defRPr sz="11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GB" altLang="ru-RU" sz="1200">
                  <a:latin typeface="Arial" charset="0"/>
                  <a:cs typeface="Arial" charset="0"/>
                </a:rPr>
                <a:t>IMQ</a:t>
              </a:r>
              <a:endParaRPr lang="en-US" altLang="ru-RU" sz="1200">
                <a:latin typeface="Arial" charset="0"/>
                <a:cs typeface="Arial" charset="0"/>
              </a:endParaRPr>
            </a:p>
          </p:txBody>
        </p:sp>
        <p:sp>
          <p:nvSpPr>
            <p:cNvPr id="46122" name="Line 58"/>
            <p:cNvSpPr>
              <a:spLocks noChangeShapeType="1"/>
            </p:cNvSpPr>
            <p:nvPr/>
          </p:nvSpPr>
          <p:spPr bwMode="auto">
            <a:xfrm flipV="1">
              <a:off x="1170" y="2549"/>
              <a:ext cx="22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23" name="Text Box 59"/>
            <p:cNvSpPr txBox="1">
              <a:spLocks noChangeArrowheads="1"/>
            </p:cNvSpPr>
            <p:nvPr/>
          </p:nvSpPr>
          <p:spPr bwMode="auto">
            <a:xfrm>
              <a:off x="1147" y="2696"/>
              <a:ext cx="4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400">
                  <a:solidFill>
                    <a:srgbClr val="59595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2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Courier New" pitchFamily="49" charset="0"/>
                <a:buChar char="o"/>
                <a:defRPr sz="11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GB" altLang="ru-RU" sz="1200">
                  <a:latin typeface="Arial" charset="0"/>
                  <a:cs typeface="Arial" charset="0"/>
                </a:rPr>
                <a:t>JQA</a:t>
              </a:r>
              <a:endParaRPr lang="en-US" altLang="ru-RU" sz="1200">
                <a:latin typeface="Arial" charset="0"/>
                <a:cs typeface="Arial" charset="0"/>
              </a:endParaRPr>
            </a:p>
          </p:txBody>
        </p:sp>
        <p:sp>
          <p:nvSpPr>
            <p:cNvPr id="46124" name="Line 60"/>
            <p:cNvSpPr>
              <a:spLocks noChangeShapeType="1"/>
            </p:cNvSpPr>
            <p:nvPr/>
          </p:nvSpPr>
          <p:spPr bwMode="auto">
            <a:xfrm flipV="1">
              <a:off x="1302" y="2590"/>
              <a:ext cx="32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25" name="Text Box 61"/>
            <p:cNvSpPr txBox="1">
              <a:spLocks noChangeArrowheads="1"/>
            </p:cNvSpPr>
            <p:nvPr/>
          </p:nvSpPr>
          <p:spPr bwMode="auto">
            <a:xfrm>
              <a:off x="1277" y="2420"/>
              <a:ext cx="5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400">
                  <a:solidFill>
                    <a:srgbClr val="59595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2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Courier New" pitchFamily="49" charset="0"/>
                <a:buChar char="o"/>
                <a:defRPr sz="11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GB" altLang="ru-RU" sz="1200">
                  <a:latin typeface="Arial" charset="0"/>
                  <a:cs typeface="Arial" charset="0"/>
                </a:rPr>
                <a:t>RINA</a:t>
              </a:r>
              <a:endParaRPr lang="en-US" altLang="ru-RU" sz="1200">
                <a:latin typeface="Arial" charset="0"/>
                <a:cs typeface="Arial" charset="0"/>
              </a:endParaRPr>
            </a:p>
          </p:txBody>
        </p:sp>
        <p:sp>
          <p:nvSpPr>
            <p:cNvPr id="46126" name="Line 62"/>
            <p:cNvSpPr>
              <a:spLocks noChangeShapeType="1"/>
            </p:cNvSpPr>
            <p:nvPr/>
          </p:nvSpPr>
          <p:spPr bwMode="auto">
            <a:xfrm flipV="1">
              <a:off x="1464" y="2519"/>
              <a:ext cx="8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27" name="Text Box 63"/>
            <p:cNvSpPr txBox="1">
              <a:spLocks noChangeArrowheads="1"/>
            </p:cNvSpPr>
            <p:nvPr/>
          </p:nvSpPr>
          <p:spPr bwMode="auto">
            <a:xfrm>
              <a:off x="1574" y="2363"/>
              <a:ext cx="5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400">
                  <a:solidFill>
                    <a:srgbClr val="59595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2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Courier New" pitchFamily="49" charset="0"/>
                <a:buChar char="o"/>
                <a:defRPr sz="11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GB" altLang="ru-RU" sz="1200">
                  <a:latin typeface="Arial" charset="0"/>
                  <a:cs typeface="Arial" charset="0"/>
                </a:rPr>
                <a:t>CQM</a:t>
              </a:r>
              <a:endParaRPr lang="en-US" altLang="ru-RU" sz="1200">
                <a:latin typeface="Arial" charset="0"/>
                <a:cs typeface="Arial" charset="0"/>
              </a:endParaRPr>
            </a:p>
          </p:txBody>
        </p:sp>
        <p:sp>
          <p:nvSpPr>
            <p:cNvPr id="46128" name="Line 64"/>
            <p:cNvSpPr>
              <a:spLocks noChangeShapeType="1"/>
            </p:cNvSpPr>
            <p:nvPr/>
          </p:nvSpPr>
          <p:spPr bwMode="auto">
            <a:xfrm flipV="1">
              <a:off x="1518" y="2491"/>
              <a:ext cx="217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29" name="Line 65"/>
            <p:cNvSpPr>
              <a:spLocks noChangeShapeType="1"/>
            </p:cNvSpPr>
            <p:nvPr/>
          </p:nvSpPr>
          <p:spPr bwMode="auto">
            <a:xfrm flipH="1" flipV="1">
              <a:off x="455" y="2420"/>
              <a:ext cx="24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30" name="Oval 40"/>
            <p:cNvSpPr>
              <a:spLocks noChangeArrowheads="1"/>
            </p:cNvSpPr>
            <p:nvPr/>
          </p:nvSpPr>
          <p:spPr bwMode="auto">
            <a:xfrm>
              <a:off x="2464" y="1301"/>
              <a:ext cx="2064" cy="343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400">
                  <a:solidFill>
                    <a:srgbClr val="59595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2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Courier New" pitchFamily="49" charset="0"/>
                <a:buChar char="o"/>
                <a:defRPr sz="11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ClrTx/>
                <a:buFontTx/>
                <a:buNone/>
              </a:pPr>
              <a:endParaRPr lang="it-IT" altLang="ru-RU" sz="2000" i="1">
                <a:latin typeface="Arial" charset="0"/>
                <a:cs typeface="Arial" charset="0"/>
              </a:endParaRPr>
            </a:p>
          </p:txBody>
        </p:sp>
        <p:sp>
          <p:nvSpPr>
            <p:cNvPr id="46131" name="Oval 40"/>
            <p:cNvSpPr>
              <a:spLocks noChangeArrowheads="1"/>
            </p:cNvSpPr>
            <p:nvPr/>
          </p:nvSpPr>
          <p:spPr bwMode="auto">
            <a:xfrm>
              <a:off x="4467" y="725"/>
              <a:ext cx="318" cy="409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400">
                  <a:solidFill>
                    <a:srgbClr val="59595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2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Courier New" pitchFamily="49" charset="0"/>
                <a:buChar char="o"/>
                <a:defRPr sz="11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ClrTx/>
                <a:buFontTx/>
                <a:buNone/>
              </a:pPr>
              <a:endParaRPr lang="it-IT" altLang="ru-RU" sz="2000" i="1">
                <a:latin typeface="Arial" charset="0"/>
                <a:cs typeface="Arial" charset="0"/>
              </a:endParaRPr>
            </a:p>
          </p:txBody>
        </p:sp>
        <p:sp>
          <p:nvSpPr>
            <p:cNvPr id="46132" name="Text Box 55"/>
            <p:cNvSpPr txBox="1">
              <a:spLocks noChangeArrowheads="1"/>
            </p:cNvSpPr>
            <p:nvPr/>
          </p:nvSpPr>
          <p:spPr bwMode="auto">
            <a:xfrm>
              <a:off x="3040" y="1003"/>
              <a:ext cx="9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400">
                  <a:solidFill>
                    <a:srgbClr val="59595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2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Courier New" pitchFamily="49" charset="0"/>
                <a:buChar char="o"/>
                <a:defRPr sz="11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GB" altLang="ru-RU" b="1">
                  <a:solidFill>
                    <a:srgbClr val="FF0000"/>
                  </a:solidFill>
                  <a:latin typeface="Arial" charset="0"/>
                  <a:cs typeface="Arial" charset="0"/>
                </a:rPr>
                <a:t>Premium Class</a:t>
              </a:r>
            </a:p>
          </p:txBody>
        </p:sp>
        <p:sp>
          <p:nvSpPr>
            <p:cNvPr id="46133" name="Text Box 56"/>
            <p:cNvSpPr txBox="1">
              <a:spLocks noChangeArrowheads="1"/>
            </p:cNvSpPr>
            <p:nvPr/>
          </p:nvSpPr>
          <p:spPr bwMode="auto">
            <a:xfrm>
              <a:off x="4400" y="359"/>
              <a:ext cx="124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400">
                  <a:solidFill>
                    <a:srgbClr val="59595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2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Courier New" pitchFamily="49" charset="0"/>
                <a:buChar char="o"/>
                <a:defRPr sz="11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GB" altLang="ru-RU" b="1">
                  <a:solidFill>
                    <a:srgbClr val="FF0000"/>
                  </a:solidFill>
                  <a:latin typeface="Arial" charset="0"/>
                  <a:cs typeface="Arial" charset="0"/>
                </a:rPr>
                <a:t>Commercial leaders</a:t>
              </a:r>
            </a:p>
          </p:txBody>
        </p:sp>
        <p:sp>
          <p:nvSpPr>
            <p:cNvPr id="46134" name="Text Box 57"/>
            <p:cNvSpPr txBox="1">
              <a:spLocks noChangeArrowheads="1"/>
            </p:cNvSpPr>
            <p:nvPr/>
          </p:nvSpPr>
          <p:spPr bwMode="auto">
            <a:xfrm>
              <a:off x="771" y="1373"/>
              <a:ext cx="16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400">
                  <a:solidFill>
                    <a:srgbClr val="59595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2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Courier New" pitchFamily="49" charset="0"/>
                <a:buChar char="o"/>
                <a:defRPr sz="11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GB" altLang="ru-RU" b="1">
                  <a:solidFill>
                    <a:srgbClr val="FF0000"/>
                  </a:solidFill>
                  <a:latin typeface="Arial" charset="0"/>
                  <a:cs typeface="Arial" charset="0"/>
                </a:rPr>
                <a:t>National / Branch oriented</a:t>
              </a:r>
            </a:p>
          </p:txBody>
        </p:sp>
        <p:sp>
          <p:nvSpPr>
            <p:cNvPr id="46094" name="Text Box 14"/>
            <p:cNvSpPr txBox="1">
              <a:spLocks noChangeArrowheads="1"/>
            </p:cNvSpPr>
            <p:nvPr/>
          </p:nvSpPr>
          <p:spPr bwMode="auto">
            <a:xfrm>
              <a:off x="4191" y="1182"/>
              <a:ext cx="417" cy="21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400">
                  <a:solidFill>
                    <a:srgbClr val="59595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2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Courier New" pitchFamily="49" charset="0"/>
                <a:buChar char="o"/>
                <a:defRPr sz="11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GB" altLang="ru-RU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BSI</a:t>
              </a:r>
              <a:endParaRPr lang="en-US" altLang="ru-RU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6083" name="Title 1"/>
          <p:cNvSpPr>
            <a:spLocks/>
          </p:cNvSpPr>
          <p:nvPr/>
        </p:nvSpPr>
        <p:spPr bwMode="auto">
          <a:xfrm>
            <a:off x="457200" y="200025"/>
            <a:ext cx="8229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2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11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500">
                <a:cs typeface="Tahoma" pitchFamily="34" charset="0"/>
              </a:rPr>
              <a:t>Положение на рынке</a:t>
            </a:r>
            <a:endParaRPr lang="en-GB" altLang="ru-RU" sz="2500"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57200" y="1047750"/>
            <a:ext cx="4308475" cy="355441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sz="1200" dirty="0" smtClean="0">
                <a:cs typeface="Tahoma" pitchFamily="34" charset="0"/>
              </a:rPr>
              <a:t>Сертификация премиум класса </a:t>
            </a:r>
            <a:r>
              <a:rPr lang="en-US" sz="1200" dirty="0" smtClean="0">
                <a:cs typeface="Tahoma" pitchFamily="34" charset="0"/>
              </a:rPr>
              <a:t/>
            </a:r>
            <a:br>
              <a:rPr lang="en-US" sz="1200" dirty="0" smtClean="0">
                <a:cs typeface="Tahoma" pitchFamily="34" charset="0"/>
              </a:rPr>
            </a:br>
            <a:r>
              <a:rPr lang="ru-RU" sz="1200" dirty="0" smtClean="0">
                <a:cs typeface="Tahoma" pitchFamily="34" charset="0"/>
              </a:rPr>
              <a:t>на соответствие международным стандартам </a:t>
            </a:r>
            <a:br>
              <a:rPr lang="ru-RU" sz="1200" dirty="0" smtClean="0">
                <a:cs typeface="Tahoma" pitchFamily="34" charset="0"/>
              </a:rPr>
            </a:br>
            <a:r>
              <a:rPr lang="ru-RU" sz="1200" dirty="0" smtClean="0">
                <a:cs typeface="Tahoma" pitchFamily="34" charset="0"/>
              </a:rPr>
              <a:t>от королевского британского института </a:t>
            </a:r>
            <a:br>
              <a:rPr lang="ru-RU" sz="1200" dirty="0" smtClean="0">
                <a:cs typeface="Tahoma" pitchFamily="34" charset="0"/>
              </a:rPr>
            </a:br>
            <a:r>
              <a:rPr lang="ru-RU" sz="1200" dirty="0" smtClean="0">
                <a:cs typeface="Tahoma" pitchFamily="34" charset="0"/>
              </a:rPr>
              <a:t>стандартов – исходного разработчика</a:t>
            </a:r>
            <a:endParaRPr lang="ru-RU" sz="1200" dirty="0">
              <a:latin typeface="Tahoma" pitchFamily="34" charset="0"/>
              <a:ea typeface="ヒラギノ角ゴ Pro W3"/>
              <a:cs typeface="Tahoma" pitchFamily="34" charset="0"/>
            </a:endParaRPr>
          </a:p>
        </p:txBody>
      </p:sp>
      <p:sp>
        <p:nvSpPr>
          <p:cNvPr id="41986" name="Title 1"/>
          <p:cNvSpPr>
            <a:spLocks/>
          </p:cNvSpPr>
          <p:nvPr/>
        </p:nvSpPr>
        <p:spPr bwMode="auto">
          <a:xfrm>
            <a:off x="457200" y="200025"/>
            <a:ext cx="8229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2500" dirty="0" smtClean="0">
                <a:cs typeface="Tahoma" pitchFamily="34" charset="0"/>
              </a:rPr>
              <a:t>Признание</a:t>
            </a:r>
            <a:endParaRPr lang="en-GB" sz="2500" dirty="0">
              <a:cs typeface="Tahoma" pitchFamily="34" charset="0"/>
            </a:endParaRPr>
          </a:p>
        </p:txBody>
      </p:sp>
      <p:sp>
        <p:nvSpPr>
          <p:cNvPr id="41987" name="Rectangle 5"/>
          <p:cNvSpPr>
            <a:spLocks/>
          </p:cNvSpPr>
          <p:nvPr/>
        </p:nvSpPr>
        <p:spPr bwMode="auto">
          <a:xfrm>
            <a:off x="4765675" y="1054100"/>
            <a:ext cx="4078288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42875" indent="-142875"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endParaRPr lang="en-US" sz="1200" dirty="0" smtClean="0">
              <a:solidFill>
                <a:srgbClr val="595959"/>
              </a:solidFill>
              <a:cs typeface="Tahom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61243" y="1"/>
            <a:ext cx="4582758" cy="30551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83973" y="2303481"/>
            <a:ext cx="4260028" cy="284001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477" y="2058072"/>
            <a:ext cx="4683251" cy="355098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132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10"/>
          <p:cNvSpPr>
            <a:spLocks noChangeArrowheads="1"/>
          </p:cNvSpPr>
          <p:nvPr/>
        </p:nvSpPr>
        <p:spPr bwMode="auto">
          <a:xfrm>
            <a:off x="889000" y="4737100"/>
            <a:ext cx="7340600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2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11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ru-RU"/>
          </a:p>
        </p:txBody>
      </p:sp>
      <p:sp>
        <p:nvSpPr>
          <p:cNvPr id="34820" name="Rectangle 11"/>
          <p:cNvSpPr>
            <a:spLocks noChangeArrowheads="1"/>
          </p:cNvSpPr>
          <p:nvPr/>
        </p:nvSpPr>
        <p:spPr bwMode="auto">
          <a:xfrm>
            <a:off x="8107363" y="266700"/>
            <a:ext cx="122237" cy="4591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2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11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ru-RU"/>
          </a:p>
        </p:txBody>
      </p:sp>
      <p:sp>
        <p:nvSpPr>
          <p:cNvPr id="34821" name="Title 6"/>
          <p:cNvSpPr>
            <a:spLocks/>
          </p:cNvSpPr>
          <p:nvPr/>
        </p:nvSpPr>
        <p:spPr bwMode="auto">
          <a:xfrm>
            <a:off x="457200" y="190500"/>
            <a:ext cx="8229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2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11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ru-RU" sz="2500" dirty="0" smtClean="0">
                <a:cs typeface="Tahoma" pitchFamily="34" charset="0"/>
              </a:rPr>
              <a:t>BSI – </a:t>
            </a:r>
            <a:r>
              <a:rPr lang="ru-RU" altLang="ru-RU" sz="2500" dirty="0" smtClean="0">
                <a:cs typeface="Tahoma" pitchFamily="34" charset="0"/>
              </a:rPr>
              <a:t>Партнерство с ФАУ «ФЦС» при Минстрое России</a:t>
            </a:r>
            <a:endParaRPr lang="en-GB" altLang="ru-RU" sz="2500" dirty="0"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394" y="794159"/>
            <a:ext cx="7780149" cy="437419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half" idx="4294967295"/>
          </p:nvPr>
        </p:nvSpPr>
        <p:spPr>
          <a:xfrm>
            <a:off x="4684890" y="771580"/>
            <a:ext cx="4222044" cy="368208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357188" indent="0">
              <a:lnSpc>
                <a:spcPct val="110000"/>
              </a:lnSpc>
              <a:buNone/>
            </a:pPr>
            <a:r>
              <a:rPr lang="ru-RU" altLang="ru-RU" sz="1400" dirty="0" smtClean="0">
                <a:latin typeface="Tahoma" pitchFamily="34" charset="0"/>
                <a:ea typeface="ヒラギノ角ゴ Pro W3"/>
                <a:cs typeface="Tahoma" pitchFamily="34" charset="0"/>
              </a:rPr>
              <a:t/>
            </a:r>
            <a:br>
              <a:rPr lang="ru-RU" altLang="ru-RU" sz="1400" dirty="0" smtClean="0">
                <a:latin typeface="Tahoma" pitchFamily="34" charset="0"/>
                <a:ea typeface="ヒラギノ角ゴ Pro W3"/>
                <a:cs typeface="Tahoma" pitchFamily="34" charset="0"/>
              </a:rPr>
            </a:br>
            <a:r>
              <a:rPr lang="ru-RU" altLang="ru-RU" sz="1400" b="1" dirty="0" smtClean="0">
                <a:latin typeface="Tahoma" pitchFamily="34" charset="0"/>
                <a:ea typeface="ヒラギノ角ゴ Pro W3"/>
                <a:cs typeface="Tahoma" pitchFamily="34" charset="0"/>
              </a:rPr>
              <a:t>Практические шаги</a:t>
            </a:r>
          </a:p>
          <a:p>
            <a:pPr marL="357188" indent="-177800">
              <a:lnSpc>
                <a:spcPct val="110000"/>
              </a:lnSpc>
            </a:pPr>
            <a:r>
              <a:rPr lang="ru-RU" altLang="ru-RU" sz="1400" dirty="0" smtClean="0">
                <a:solidFill>
                  <a:srgbClr val="00B050"/>
                </a:solidFill>
                <a:latin typeface="Tahoma" pitchFamily="34" charset="0"/>
                <a:ea typeface="ヒラギノ角ゴ Pro W3"/>
                <a:cs typeface="Tahoma" pitchFamily="34" charset="0"/>
              </a:rPr>
              <a:t>Прием представителя ФЦС в Лондоне, встреча с директором по стандартам </a:t>
            </a:r>
            <a:r>
              <a:rPr lang="en-GB" altLang="ru-RU" sz="1400" dirty="0" smtClean="0">
                <a:solidFill>
                  <a:srgbClr val="00B050"/>
                </a:solidFill>
                <a:latin typeface="Tahoma" pitchFamily="34" charset="0"/>
                <a:ea typeface="ヒラギノ角ゴ Pro W3"/>
                <a:cs typeface="Tahoma" pitchFamily="34" charset="0"/>
              </a:rPr>
              <a:t>BSI</a:t>
            </a:r>
            <a:endParaRPr lang="ru-RU" altLang="ru-RU" sz="1400" dirty="0" smtClean="0">
              <a:solidFill>
                <a:srgbClr val="00B050"/>
              </a:solidFill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 marL="357188" indent="-177800">
              <a:lnSpc>
                <a:spcPct val="110000"/>
              </a:lnSpc>
            </a:pPr>
            <a:r>
              <a:rPr lang="ru-RU" altLang="ru-RU" sz="1400" dirty="0" smtClean="0">
                <a:solidFill>
                  <a:srgbClr val="00B050"/>
                </a:solidFill>
                <a:latin typeface="Tahoma" pitchFamily="34" charset="0"/>
                <a:ea typeface="ヒラギノ角ゴ Pro W3"/>
                <a:cs typeface="Tahoma" pitchFamily="34" charset="0"/>
              </a:rPr>
              <a:t>Подписание соглашения ФЦС - </a:t>
            </a:r>
            <a:r>
              <a:rPr lang="en-GB" altLang="ru-RU" sz="1400" dirty="0" smtClean="0">
                <a:solidFill>
                  <a:srgbClr val="00B050"/>
                </a:solidFill>
                <a:latin typeface="Tahoma" pitchFamily="34" charset="0"/>
                <a:ea typeface="ヒラギノ角ゴ Pro W3"/>
                <a:cs typeface="Tahoma" pitchFamily="34" charset="0"/>
              </a:rPr>
              <a:t>BSI</a:t>
            </a:r>
            <a:endParaRPr lang="ru-RU" altLang="ru-RU" sz="1400" dirty="0" smtClean="0">
              <a:solidFill>
                <a:srgbClr val="00B050"/>
              </a:solidFill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 marL="357188" indent="-177800">
              <a:lnSpc>
                <a:spcPct val="110000"/>
              </a:lnSpc>
            </a:pPr>
            <a:r>
              <a:rPr lang="ru-RU" altLang="ru-RU" sz="1400" dirty="0" smtClean="0">
                <a:solidFill>
                  <a:srgbClr val="FF0000"/>
                </a:solidFill>
                <a:latin typeface="Tahoma" pitchFamily="34" charset="0"/>
                <a:ea typeface="ヒラギノ角ゴ Pro W3"/>
                <a:cs typeface="Tahoma" pitchFamily="34" charset="0"/>
              </a:rPr>
              <a:t>Прием российской делегации в Лондоне, включая тренинг по </a:t>
            </a:r>
            <a:r>
              <a:rPr lang="en-GB" altLang="ru-RU" sz="1400" dirty="0" smtClean="0">
                <a:solidFill>
                  <a:srgbClr val="FF0000"/>
                </a:solidFill>
                <a:latin typeface="Tahoma" pitchFamily="34" charset="0"/>
                <a:ea typeface="ヒラギノ角ゴ Pro W3"/>
                <a:cs typeface="Tahoma" pitchFamily="34" charset="0"/>
              </a:rPr>
              <a:t>BIM</a:t>
            </a:r>
            <a:endParaRPr lang="ru-RU" altLang="ru-RU" sz="1400" dirty="0" smtClean="0">
              <a:solidFill>
                <a:srgbClr val="FF0000"/>
              </a:solidFill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 marL="357188" indent="-177800">
              <a:lnSpc>
                <a:spcPct val="110000"/>
              </a:lnSpc>
            </a:pPr>
            <a:r>
              <a:rPr lang="ru-RU" altLang="ru-RU" sz="1400" dirty="0" smtClean="0">
                <a:latin typeface="Tahoma" pitchFamily="34" charset="0"/>
                <a:ea typeface="ヒラギノ角ゴ Pro W3"/>
                <a:cs typeface="Tahoma" pitchFamily="34" charset="0"/>
              </a:rPr>
              <a:t>Ответный визит </a:t>
            </a:r>
            <a:r>
              <a:rPr lang="en-GB" altLang="ru-RU" sz="1400" dirty="0">
                <a:latin typeface="Tahoma" pitchFamily="34" charset="0"/>
                <a:ea typeface="ヒラギノ角ゴ Pro W3"/>
                <a:cs typeface="Tahoma" pitchFamily="34" charset="0"/>
              </a:rPr>
              <a:t> </a:t>
            </a:r>
            <a:r>
              <a:rPr lang="en-GB" altLang="ru-RU" sz="1400" dirty="0" smtClean="0">
                <a:latin typeface="Tahoma" pitchFamily="34" charset="0"/>
                <a:ea typeface="ヒラギノ角ゴ Pro W3"/>
                <a:cs typeface="Tahoma" pitchFamily="34" charset="0"/>
              </a:rPr>
              <a:t>BSI </a:t>
            </a:r>
            <a:r>
              <a:rPr lang="ru-RU" altLang="ru-RU" sz="1400" dirty="0" smtClean="0">
                <a:latin typeface="Tahoma" pitchFamily="34" charset="0"/>
                <a:ea typeface="ヒラギノ角ゴ Pro W3"/>
                <a:cs typeface="Tahoma" pitchFamily="34" charset="0"/>
              </a:rPr>
              <a:t>в Москву в рамках проекта </a:t>
            </a:r>
            <a:r>
              <a:rPr lang="en-GB" altLang="ru-RU" sz="1400" dirty="0" smtClean="0">
                <a:latin typeface="Tahoma" pitchFamily="34" charset="0"/>
                <a:ea typeface="ヒラギノ角ゴ Pro W3"/>
                <a:cs typeface="Tahoma" pitchFamily="34" charset="0"/>
              </a:rPr>
              <a:t>Smart City</a:t>
            </a:r>
          </a:p>
          <a:p>
            <a:pPr marL="357188" indent="-177800">
              <a:lnSpc>
                <a:spcPct val="110000"/>
              </a:lnSpc>
            </a:pPr>
            <a:r>
              <a:rPr lang="ru-RU" altLang="ru-RU" sz="1400" dirty="0" smtClean="0">
                <a:latin typeface="Tahoma" pitchFamily="34" charset="0"/>
                <a:ea typeface="ヒラギノ角ゴ Pro W3"/>
                <a:cs typeface="Tahoma" pitchFamily="34" charset="0"/>
              </a:rPr>
              <a:t>Квалификация инструкторов</a:t>
            </a:r>
            <a:endParaRPr lang="ru-RU" altLang="ru-RU" sz="1400" dirty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 marL="357188" indent="-177800">
              <a:lnSpc>
                <a:spcPct val="110000"/>
              </a:lnSpc>
            </a:pPr>
            <a:r>
              <a:rPr lang="ru-RU" altLang="ru-RU" sz="1400" dirty="0" smtClean="0">
                <a:latin typeface="Tahoma" pitchFamily="34" charset="0"/>
                <a:ea typeface="ヒラギノ角ゴ Pro W3"/>
                <a:cs typeface="Tahoma" pitchFamily="34" charset="0"/>
              </a:rPr>
              <a:t>Образовательные программы </a:t>
            </a:r>
            <a:r>
              <a:rPr lang="en-GB" altLang="ru-RU" sz="1400" dirty="0" smtClean="0">
                <a:latin typeface="Tahoma" pitchFamily="34" charset="0"/>
                <a:ea typeface="ヒラギノ角ゴ Pro W3"/>
                <a:cs typeface="Tahoma" pitchFamily="34" charset="0"/>
              </a:rPr>
              <a:t>BIM </a:t>
            </a:r>
            <a:r>
              <a:rPr lang="ru-RU" altLang="ru-RU" sz="1400" dirty="0" smtClean="0">
                <a:latin typeface="Tahoma" pitchFamily="34" charset="0"/>
                <a:ea typeface="ヒラギノ角ゴ Pro W3"/>
                <a:cs typeface="Tahoma" pitchFamily="34" charset="0"/>
              </a:rPr>
              <a:t>в РФ</a:t>
            </a:r>
            <a:r>
              <a:rPr lang="en-GB" altLang="ru-RU" sz="1400" dirty="0" smtClean="0">
                <a:latin typeface="Tahoma" pitchFamily="34" charset="0"/>
                <a:ea typeface="ヒラギノ角ゴ Pro W3"/>
                <a:cs typeface="Tahoma" pitchFamily="34" charset="0"/>
              </a:rPr>
              <a:t>/</a:t>
            </a:r>
            <a:r>
              <a:rPr lang="ru-RU" altLang="ru-RU" sz="1400" dirty="0" smtClean="0">
                <a:latin typeface="Tahoma" pitchFamily="34" charset="0"/>
                <a:ea typeface="ヒラギノ角ゴ Pro W3"/>
                <a:cs typeface="Tahoma" pitchFamily="34" charset="0"/>
              </a:rPr>
              <a:t>СНГ</a:t>
            </a:r>
          </a:p>
          <a:p>
            <a:pPr marL="357188" indent="-177800">
              <a:lnSpc>
                <a:spcPct val="110000"/>
              </a:lnSpc>
            </a:pPr>
            <a:r>
              <a:rPr lang="ru-RU" altLang="ru-RU" sz="1400" dirty="0" smtClean="0">
                <a:latin typeface="Tahoma" pitchFamily="34" charset="0"/>
                <a:ea typeface="ヒラギノ角ゴ Pro W3"/>
                <a:cs typeface="Tahoma" pitchFamily="34" charset="0"/>
              </a:rPr>
              <a:t>Синхронизация деятельности технических комитетов, совместная работа в </a:t>
            </a:r>
            <a:r>
              <a:rPr lang="en-GB" altLang="ru-RU" sz="1400" dirty="0" smtClean="0">
                <a:latin typeface="Tahoma" pitchFamily="34" charset="0"/>
                <a:ea typeface="ヒラギノ角ゴ Pro W3"/>
                <a:cs typeface="Tahoma" pitchFamily="34" charset="0"/>
              </a:rPr>
              <a:t>ISO</a:t>
            </a:r>
            <a:endParaRPr lang="ru-RU" altLang="ru-RU" sz="1400" dirty="0" smtClean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 marL="357188" indent="-177800">
              <a:lnSpc>
                <a:spcPct val="110000"/>
              </a:lnSpc>
            </a:pPr>
            <a:r>
              <a:rPr lang="ru-RU" altLang="ru-RU" sz="1400" dirty="0" smtClean="0">
                <a:latin typeface="Tahoma" pitchFamily="34" charset="0"/>
                <a:ea typeface="ヒラギノ角ゴ Pro W3"/>
                <a:cs typeface="Tahoma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/>
          </p:cNvSpPr>
          <p:nvPr>
            <p:ph type="body" sz="half" idx="4294967295"/>
          </p:nvPr>
        </p:nvSpPr>
        <p:spPr>
          <a:xfrm>
            <a:off x="3883511" y="835379"/>
            <a:ext cx="5102444" cy="389798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sz="1400" b="1" dirty="0" smtClean="0"/>
              <a:t>13-16 Февраля 2018</a:t>
            </a:r>
            <a:endParaRPr lang="en-GB" altLang="ru-RU" sz="1400" b="1" dirty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1400" b="1" dirty="0" smtClean="0"/>
              <a:t>Лондон (</a:t>
            </a:r>
            <a:r>
              <a:rPr lang="ru-RU" sz="1400" b="1" dirty="0" err="1"/>
              <a:t>Hemel</a:t>
            </a:r>
            <a:r>
              <a:rPr lang="ru-RU" sz="1400" b="1" dirty="0"/>
              <a:t> </a:t>
            </a:r>
            <a:r>
              <a:rPr lang="ru-RU" sz="1400" b="1" dirty="0" err="1" smtClean="0"/>
              <a:t>Hempstead</a:t>
            </a:r>
            <a:r>
              <a:rPr lang="ru-RU" sz="1400" b="1" dirty="0" smtClean="0"/>
              <a:t>)</a:t>
            </a:r>
          </a:p>
          <a:p>
            <a:r>
              <a:rPr lang="ru-RU" sz="1400" b="1" dirty="0"/>
              <a:t>Обзор лучших практик и </a:t>
            </a:r>
            <a:r>
              <a:rPr lang="ru-RU" sz="1400" b="1" dirty="0" smtClean="0"/>
              <a:t>действующих </a:t>
            </a:r>
            <a:r>
              <a:rPr lang="ru-RU" sz="1400" b="1" dirty="0"/>
              <a:t>стандартов</a:t>
            </a:r>
            <a:r>
              <a:rPr lang="ru-RU" sz="1400" b="1" dirty="0" smtClean="0"/>
              <a:t>. Внедрение </a:t>
            </a:r>
            <a:r>
              <a:rPr lang="ru-RU" sz="1400" b="1" dirty="0"/>
              <a:t>BIM технологий</a:t>
            </a:r>
            <a:r>
              <a:rPr lang="ru-RU" sz="1400" b="1" dirty="0" smtClean="0"/>
              <a:t>. Менеджмент </a:t>
            </a:r>
            <a:r>
              <a:rPr lang="ru-RU" sz="1400" b="1" dirty="0"/>
              <a:t>информации</a:t>
            </a:r>
            <a:r>
              <a:rPr lang="ru-RU" sz="1400" b="1" dirty="0" smtClean="0"/>
              <a:t>: практические рекомендации.</a:t>
            </a:r>
          </a:p>
          <a:p>
            <a:r>
              <a:rPr lang="ru-RU" sz="1400" b="1" dirty="0" err="1"/>
              <a:t>Gavin</a:t>
            </a:r>
            <a:r>
              <a:rPr lang="ru-RU" sz="1400" b="1" dirty="0"/>
              <a:t> </a:t>
            </a:r>
            <a:r>
              <a:rPr lang="ru-RU" sz="1400" b="1" dirty="0" err="1"/>
              <a:t>Summerson</a:t>
            </a:r>
            <a:r>
              <a:rPr lang="ru-RU" sz="1400" b="1" dirty="0"/>
              <a:t> – главный сертификационный менеджер направления Цифровое Строительство BSI.</a:t>
            </a:r>
            <a:endParaRPr lang="en-US" altLang="ru-RU" sz="1400" b="1" dirty="0" smtClean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>
              <a:lnSpc>
                <a:spcPct val="110000"/>
              </a:lnSpc>
            </a:pPr>
            <a:endParaRPr lang="ru-RU" altLang="ru-RU" sz="1400" b="1" dirty="0" smtClean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 lvl="0"/>
            <a:r>
              <a:rPr lang="ru-RU" sz="1400" b="1" dirty="0"/>
              <a:t>Экскурсия по испытательным </a:t>
            </a:r>
            <a:r>
              <a:rPr lang="ru-RU" sz="1400" b="1" dirty="0" smtClean="0"/>
              <a:t>лабораториям </a:t>
            </a:r>
            <a:r>
              <a:rPr lang="en-GB" sz="1400" b="1" dirty="0" smtClean="0"/>
              <a:t>BSI</a:t>
            </a:r>
            <a:r>
              <a:rPr lang="ru-RU" sz="1400" b="1" dirty="0" smtClean="0"/>
              <a:t> </a:t>
            </a:r>
            <a:r>
              <a:rPr lang="ru-RU" sz="1400" b="1" dirty="0"/>
              <a:t>(сектор строительных конструкций</a:t>
            </a:r>
            <a:r>
              <a:rPr lang="ru-RU" sz="1400" b="1" dirty="0" smtClean="0"/>
              <a:t>)</a:t>
            </a:r>
            <a:r>
              <a:rPr lang="en-GB" sz="1400" b="1" dirty="0"/>
              <a:t>.</a:t>
            </a:r>
            <a:endParaRPr lang="en-GB" sz="1400" b="1" dirty="0" smtClean="0"/>
          </a:p>
          <a:p>
            <a:pPr lvl="0"/>
            <a:r>
              <a:rPr lang="ru-RU" sz="1400" b="1" dirty="0"/>
              <a:t>Презентация деятельности BSI по испытанию строительной продукции и оценке применения BIM стандартов при проектировании, строительстве, </a:t>
            </a:r>
            <a:r>
              <a:rPr lang="ru-RU" sz="1400" b="1" dirty="0" smtClean="0"/>
              <a:t>эксплуатации</a:t>
            </a:r>
            <a:r>
              <a:rPr lang="en-GB" sz="1400" b="1" dirty="0"/>
              <a:t>.</a:t>
            </a:r>
          </a:p>
          <a:p>
            <a:pPr>
              <a:lnSpc>
                <a:spcPct val="110000"/>
              </a:lnSpc>
            </a:pPr>
            <a:endParaRPr lang="en-GB" altLang="ru-RU" sz="1200" dirty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>
              <a:lnSpc>
                <a:spcPct val="110000"/>
              </a:lnSpc>
            </a:pPr>
            <a:endParaRPr lang="en-GB" altLang="ru-RU" sz="1200" dirty="0" smtClean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ru-RU" sz="1200" dirty="0" smtClean="0">
              <a:latin typeface="Tahoma" pitchFamily="34" charset="0"/>
              <a:ea typeface="ヒラギノ角ゴ Pro W3"/>
              <a:cs typeface="Tahoma" pitchFamily="34" charset="0"/>
            </a:endParaRPr>
          </a:p>
        </p:txBody>
      </p:sp>
      <p:sp>
        <p:nvSpPr>
          <p:cNvPr id="43013" name="Title 6"/>
          <p:cNvSpPr>
            <a:spLocks/>
          </p:cNvSpPr>
          <p:nvPr/>
        </p:nvSpPr>
        <p:spPr bwMode="auto">
          <a:xfrm>
            <a:off x="457200" y="190500"/>
            <a:ext cx="8229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ru-RU" altLang="ru-RU" sz="2500" dirty="0" smtClean="0">
                <a:cs typeface="Tahoma" pitchFamily="34" charset="0"/>
              </a:rPr>
              <a:t>Тренинг </a:t>
            </a:r>
            <a:r>
              <a:rPr lang="en-GB" altLang="ru-RU" sz="2500" dirty="0" smtClean="0">
                <a:cs typeface="Tahoma" pitchFamily="34" charset="0"/>
              </a:rPr>
              <a:t>BSI </a:t>
            </a:r>
            <a:r>
              <a:rPr lang="ru-RU" altLang="ru-RU" sz="2500" dirty="0" smtClean="0">
                <a:cs typeface="Tahoma" pitchFamily="34" charset="0"/>
              </a:rPr>
              <a:t>по </a:t>
            </a:r>
            <a:r>
              <a:rPr lang="en-GB" altLang="ru-RU" sz="2500" dirty="0" smtClean="0">
                <a:cs typeface="Tahoma" pitchFamily="34" charset="0"/>
              </a:rPr>
              <a:t>BIM</a:t>
            </a:r>
            <a:endParaRPr lang="en-GB" altLang="ru-RU" sz="2500" dirty="0"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426" y="835378"/>
            <a:ext cx="3284668" cy="2463501"/>
          </a:xfrm>
          <a:prstGeom prst="rect">
            <a:avLst/>
          </a:prstGeom>
        </p:spPr>
      </p:pic>
      <p:sp>
        <p:nvSpPr>
          <p:cNvPr id="5" name="Rectangle 5"/>
          <p:cNvSpPr txBox="1">
            <a:spLocks/>
          </p:cNvSpPr>
          <p:nvPr/>
        </p:nvSpPr>
        <p:spPr bwMode="auto">
          <a:xfrm>
            <a:off x="247426" y="3348949"/>
            <a:ext cx="3284668" cy="12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42875" indent="-1428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Tahoma"/>
                <a:ea typeface="ヒラギノ角ゴ Pro W3" charset="0"/>
                <a:cs typeface="ヒラギノ角ゴ Pro W3"/>
              </a:defRPr>
            </a:lvl1pPr>
            <a:lvl2pPr marL="358775" indent="-1428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 kern="1200">
                <a:solidFill>
                  <a:srgbClr val="595959"/>
                </a:solidFill>
                <a:latin typeface="Tahoma"/>
                <a:ea typeface="ヒラギノ角ゴ Pro W3" charset="0"/>
                <a:cs typeface="ヒラギノ角ゴ Pro W3"/>
              </a:defRPr>
            </a:lvl2pPr>
            <a:lvl3pPr marL="574675" indent="-1428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200" kern="1200">
                <a:solidFill>
                  <a:srgbClr val="A9A9A9"/>
                </a:solidFill>
                <a:latin typeface="Tahoma"/>
                <a:ea typeface="ヒラギノ角ゴ Pro W3" charset="0"/>
                <a:cs typeface="ヒラギノ角ゴ Pro W3"/>
              </a:defRPr>
            </a:lvl3pPr>
            <a:lvl4pPr marL="790575" indent="-1428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Courier New" pitchFamily="49" charset="0"/>
              <a:buChar char="o"/>
              <a:defRPr sz="1100" kern="1200">
                <a:solidFill>
                  <a:srgbClr val="A9A9A9"/>
                </a:solidFill>
                <a:latin typeface="Tahoma"/>
                <a:ea typeface="ヒラギノ角ゴ Pro W3" charset="0"/>
                <a:cs typeface="ヒラギノ角ゴ Pro W3"/>
              </a:defRPr>
            </a:lvl4pPr>
            <a:lvl5pPr marL="935038" indent="-1428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 kern="1200">
                <a:solidFill>
                  <a:srgbClr val="A9A9A9"/>
                </a:solidFill>
                <a:latin typeface="Tahoma"/>
                <a:ea typeface="ヒラギノ角ゴ Pro W3" charset="0"/>
                <a:cs typeface="ヒラギノ角ゴ Pro W3"/>
              </a:defRPr>
            </a:lvl5pPr>
            <a:lvl6pPr marL="1886737" indent="-171522" algn="l" defTabSz="34304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780" indent="-171522" algn="l" defTabSz="34304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823" indent="-171522" algn="l" defTabSz="34304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866" indent="-171522" algn="l" defTabSz="34304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sz="1800" b="1" dirty="0" smtClean="0"/>
              <a:t>BSI </a:t>
            </a:r>
            <a:r>
              <a:rPr lang="ru-RU" sz="1800" b="1" dirty="0" err="1" smtClean="0"/>
              <a:t>Kitemark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House</a:t>
            </a:r>
            <a:r>
              <a:rPr lang="ru-RU" sz="1800" b="1" dirty="0" smtClean="0"/>
              <a:t>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800" b="1" dirty="0" err="1" smtClean="0"/>
              <a:t>Maylands</a:t>
            </a:r>
            <a:r>
              <a:rPr lang="ru-RU" sz="1800" b="1" dirty="0" smtClean="0"/>
              <a:t> </a:t>
            </a:r>
            <a:r>
              <a:rPr lang="ru-RU" sz="1800" b="1" dirty="0" err="1"/>
              <a:t>Avenue</a:t>
            </a:r>
            <a:r>
              <a:rPr lang="ru-RU" sz="1800" b="1" dirty="0"/>
              <a:t>, </a:t>
            </a:r>
            <a:endParaRPr lang="ru-RU" sz="1800" b="1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ru-RU" sz="1800" b="1" dirty="0" err="1" smtClean="0"/>
              <a:t>Hemel</a:t>
            </a:r>
            <a:r>
              <a:rPr lang="ru-RU" sz="1800" b="1" dirty="0" smtClean="0"/>
              <a:t> </a:t>
            </a:r>
            <a:r>
              <a:rPr lang="ru-RU" sz="1800" b="1" dirty="0" err="1"/>
              <a:t>Hempstead</a:t>
            </a:r>
            <a:r>
              <a:rPr lang="ru-RU" sz="1800" b="1" dirty="0"/>
              <a:t>, HP2 4SQ</a:t>
            </a:r>
            <a:endParaRPr lang="en-GB" altLang="ru-RU" sz="1800" b="1" dirty="0" smtClean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>
              <a:lnSpc>
                <a:spcPct val="110000"/>
              </a:lnSpc>
            </a:pPr>
            <a:endParaRPr lang="en-GB" altLang="ru-RU" sz="1200" dirty="0" smtClean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>
              <a:lnSpc>
                <a:spcPct val="110000"/>
              </a:lnSpc>
            </a:pPr>
            <a:endParaRPr lang="en-GB" altLang="ru-RU" sz="1200" dirty="0" smtClean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 marL="0" indent="0">
              <a:lnSpc>
                <a:spcPct val="110000"/>
              </a:lnSpc>
              <a:buFont typeface="Arial" charset="0"/>
              <a:buNone/>
            </a:pPr>
            <a:endParaRPr lang="en-US" altLang="ru-RU" sz="1200" dirty="0" smtClean="0">
              <a:latin typeface="Tahoma" pitchFamily="34" charset="0"/>
              <a:ea typeface="ヒラギノ角ゴ Pro W3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94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/>
          </p:cNvSpPr>
          <p:nvPr/>
        </p:nvSpPr>
        <p:spPr bwMode="auto">
          <a:xfrm>
            <a:off x="299153" y="824089"/>
            <a:ext cx="8607779" cy="361473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142875" indent="-1428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Tahoma"/>
                <a:ea typeface="ヒラギノ角ゴ Pro W3" charset="0"/>
                <a:cs typeface="ヒラギノ角ゴ Pro W3"/>
              </a:defRPr>
            </a:lvl1pPr>
            <a:lvl2pPr marL="358775" indent="-1428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100" kern="1200">
                <a:solidFill>
                  <a:srgbClr val="595959"/>
                </a:solidFill>
                <a:latin typeface="Tahoma"/>
                <a:ea typeface="ヒラギノ角ゴ Pro W3" charset="0"/>
                <a:cs typeface="ヒラギノ角ゴ Pro W3"/>
              </a:defRPr>
            </a:lvl2pPr>
            <a:lvl3pPr marL="574675" indent="-1428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900" kern="1200">
                <a:solidFill>
                  <a:srgbClr val="A9A9A9"/>
                </a:solidFill>
                <a:latin typeface="Tahoma"/>
                <a:ea typeface="ヒラギノ角ゴ Pro W3" charset="0"/>
                <a:cs typeface="ヒラギノ角ゴ Pro W3"/>
              </a:defRPr>
            </a:lvl3pPr>
            <a:lvl4pPr marL="790575" indent="-1428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Courier New" pitchFamily="49" charset="0"/>
              <a:buChar char="o"/>
              <a:defRPr sz="900" kern="1200">
                <a:solidFill>
                  <a:srgbClr val="A9A9A9"/>
                </a:solidFill>
                <a:latin typeface="Tahoma"/>
                <a:ea typeface="ヒラギノ角ゴ Pro W3" charset="0"/>
                <a:cs typeface="ヒラギノ角ゴ Pro W3"/>
              </a:defRPr>
            </a:lvl4pPr>
            <a:lvl5pPr marL="935038" indent="-1428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900" kern="1200">
                <a:solidFill>
                  <a:srgbClr val="A9A9A9"/>
                </a:solidFill>
                <a:latin typeface="Tahoma"/>
                <a:ea typeface="ヒラギノ角ゴ Pro W3" charset="0"/>
                <a:cs typeface="ヒラギノ角ゴ Pro W3"/>
              </a:defRPr>
            </a:lvl5pPr>
            <a:lvl6pPr marL="1886737" indent="-171522" algn="l" defTabSz="343043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780" indent="-171522" algn="l" defTabSz="343043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823" indent="-171522" algn="l" defTabSz="343043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866" indent="-171522" algn="l" defTabSz="343043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179388">
              <a:lnSpc>
                <a:spcPct val="110000"/>
              </a:lnSpc>
            </a:pPr>
            <a:endParaRPr lang="en-US" altLang="ru-RU" sz="1600" dirty="0" smtClean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 marL="271463" indent="0">
              <a:lnSpc>
                <a:spcPct val="110000"/>
              </a:lnSpc>
              <a:buNone/>
            </a:pPr>
            <a:r>
              <a:rPr lang="ru-RU" altLang="ru-RU" sz="1600" b="1" dirty="0" smtClean="0">
                <a:latin typeface="Tahoma" pitchFamily="34" charset="0"/>
                <a:ea typeface="ヒラギノ角ゴ Pro W3"/>
                <a:cs typeface="Tahoma" pitchFamily="34" charset="0"/>
              </a:rPr>
              <a:t>									 </a:t>
            </a:r>
            <a:r>
              <a:rPr lang="ru-RU" altLang="ru-RU" sz="1800" b="1" dirty="0" smtClean="0">
                <a:latin typeface="Tahoma" pitchFamily="34" charset="0"/>
                <a:ea typeface="ヒラギノ角ゴ Pro W3"/>
                <a:cs typeface="Tahoma" pitchFamily="34" charset="0"/>
              </a:rPr>
              <a:t>УМНЫЕ ГОРОДА</a:t>
            </a:r>
            <a:endParaRPr lang="en-US" altLang="ru-RU" sz="1800" b="1" dirty="0" smtClean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 marL="271463" indent="179388">
              <a:lnSpc>
                <a:spcPct val="110000"/>
              </a:lnSpc>
            </a:pPr>
            <a:endParaRPr lang="ru-RU" altLang="ru-RU" sz="1600" dirty="0">
              <a:latin typeface="Tahoma" pitchFamily="34" charset="0"/>
              <a:ea typeface="ヒラギノ角ゴ Pro W3"/>
              <a:cs typeface="Tahoma" pitchFamily="34" charset="0"/>
            </a:endParaRPr>
          </a:p>
        </p:txBody>
      </p:sp>
      <p:sp>
        <p:nvSpPr>
          <p:cNvPr id="43010" name="Rectangle 5"/>
          <p:cNvSpPr>
            <a:spLocks noGrp="1"/>
          </p:cNvSpPr>
          <p:nvPr>
            <p:ph sz="half" idx="1"/>
          </p:nvPr>
        </p:nvSpPr>
        <p:spPr>
          <a:xfrm>
            <a:off x="1581864" y="4037363"/>
            <a:ext cx="1948745" cy="960969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271463" indent="179388">
              <a:lnSpc>
                <a:spcPct val="110000"/>
              </a:lnSpc>
            </a:pPr>
            <a:endParaRPr lang="en-US" altLang="ru-RU" sz="1600" dirty="0" smtClean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 marL="271463" indent="179388">
              <a:lnSpc>
                <a:spcPct val="110000"/>
              </a:lnSpc>
            </a:pPr>
            <a:r>
              <a:rPr lang="ru-RU" altLang="ru-RU" sz="1600" dirty="0" smtClean="0">
                <a:latin typeface="Tahoma" pitchFamily="34" charset="0"/>
                <a:ea typeface="ヒラギノ角ゴ Pro W3"/>
                <a:cs typeface="Tahoma" pitchFamily="34" charset="0"/>
              </a:rPr>
              <a:t>Евро-коды</a:t>
            </a:r>
            <a:endParaRPr lang="ru-RU" altLang="ru-RU" sz="1600" dirty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 marL="271463" indent="179388">
              <a:lnSpc>
                <a:spcPct val="110000"/>
              </a:lnSpc>
            </a:pPr>
            <a:endParaRPr lang="ru-RU" altLang="ru-RU" sz="1600" dirty="0">
              <a:latin typeface="Tahoma" pitchFamily="34" charset="0"/>
              <a:ea typeface="ヒラギノ角ゴ Pro W3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736618" y="3318860"/>
            <a:ext cx="1388535" cy="918632"/>
          </a:xfr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271463" indent="179388">
              <a:lnSpc>
                <a:spcPct val="110000"/>
              </a:lnSpc>
            </a:pPr>
            <a:endParaRPr lang="en-US" altLang="ru-RU" sz="1600" dirty="0" smtClean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 marL="271463" indent="179388">
              <a:lnSpc>
                <a:spcPct val="110000"/>
              </a:lnSpc>
            </a:pPr>
            <a:r>
              <a:rPr lang="en-US" altLang="ru-RU" sz="1600" b="1" dirty="0" smtClean="0">
                <a:latin typeface="Tahoma" pitchFamily="34" charset="0"/>
                <a:ea typeface="ヒラギノ角ゴ Pro W3"/>
                <a:cs typeface="Tahoma" pitchFamily="34" charset="0"/>
              </a:rPr>
              <a:t>BIM</a:t>
            </a:r>
          </a:p>
        </p:txBody>
      </p:sp>
      <p:sp>
        <p:nvSpPr>
          <p:cNvPr id="43013" name="Title 6"/>
          <p:cNvSpPr>
            <a:spLocks/>
          </p:cNvSpPr>
          <p:nvPr/>
        </p:nvSpPr>
        <p:spPr bwMode="auto">
          <a:xfrm>
            <a:off x="457200" y="190500"/>
            <a:ext cx="844973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ru-RU" sz="2500" dirty="0" smtClean="0">
                <a:cs typeface="Tahoma" pitchFamily="34" charset="0"/>
              </a:rPr>
              <a:t>BSI – </a:t>
            </a:r>
            <a:r>
              <a:rPr lang="ru-RU" altLang="ru-RU" sz="2500" dirty="0" smtClean="0">
                <a:cs typeface="Tahoma" pitchFamily="34" charset="0"/>
              </a:rPr>
              <a:t>Область </a:t>
            </a:r>
            <a:r>
              <a:rPr lang="en-GB" altLang="ru-RU" sz="2500" dirty="0" smtClean="0">
                <a:cs typeface="Tahoma" pitchFamily="34" charset="0"/>
              </a:rPr>
              <a:t>BIM</a:t>
            </a:r>
            <a:r>
              <a:rPr lang="ru-RU" altLang="ru-RU" sz="2500" dirty="0" smtClean="0">
                <a:cs typeface="Tahoma" pitchFamily="34" charset="0"/>
              </a:rPr>
              <a:t>, развитие сопредельных</a:t>
            </a:r>
            <a:r>
              <a:rPr lang="en-GB" altLang="ru-RU" sz="2500" dirty="0" smtClean="0">
                <a:cs typeface="Tahoma" pitchFamily="34" charset="0"/>
              </a:rPr>
              <a:t> </a:t>
            </a:r>
            <a:r>
              <a:rPr lang="ru-RU" altLang="ru-RU" sz="2500" dirty="0" smtClean="0">
                <a:cs typeface="Tahoma" pitchFamily="34" charset="0"/>
              </a:rPr>
              <a:t>дисциплин</a:t>
            </a:r>
            <a:endParaRPr lang="en-GB" altLang="ru-RU" sz="2500" dirty="0">
              <a:cs typeface="Tahoma" pitchFamily="34" charset="0"/>
            </a:endParaRPr>
          </a:p>
        </p:txBody>
      </p:sp>
      <p:sp>
        <p:nvSpPr>
          <p:cNvPr id="9" name="Rectangle 5"/>
          <p:cNvSpPr txBox="1">
            <a:spLocks/>
          </p:cNvSpPr>
          <p:nvPr/>
        </p:nvSpPr>
        <p:spPr bwMode="auto">
          <a:xfrm>
            <a:off x="523511" y="1041838"/>
            <a:ext cx="2422882" cy="117192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42875" indent="-1428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Tahoma"/>
                <a:ea typeface="ヒラギノ角ゴ Pro W3" charset="0"/>
                <a:cs typeface="ヒラギノ角ゴ Pro W3"/>
              </a:defRPr>
            </a:lvl1pPr>
            <a:lvl2pPr marL="358775" indent="-1428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100" kern="1200">
                <a:solidFill>
                  <a:srgbClr val="595959"/>
                </a:solidFill>
                <a:latin typeface="Tahoma"/>
                <a:ea typeface="ヒラギノ角ゴ Pro W3" charset="0"/>
                <a:cs typeface="ヒラギノ角ゴ Pro W3"/>
              </a:defRPr>
            </a:lvl2pPr>
            <a:lvl3pPr marL="574675" indent="-1428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900" kern="1200">
                <a:solidFill>
                  <a:srgbClr val="A9A9A9"/>
                </a:solidFill>
                <a:latin typeface="Tahoma"/>
                <a:ea typeface="ヒラギノ角ゴ Pro W3" charset="0"/>
                <a:cs typeface="ヒラギノ角ゴ Pro W3"/>
              </a:defRPr>
            </a:lvl3pPr>
            <a:lvl4pPr marL="790575" indent="-1428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Courier New" pitchFamily="49" charset="0"/>
              <a:buChar char="o"/>
              <a:defRPr sz="900" kern="1200">
                <a:solidFill>
                  <a:srgbClr val="A9A9A9"/>
                </a:solidFill>
                <a:latin typeface="Tahoma"/>
                <a:ea typeface="ヒラギノ角ゴ Pro W3" charset="0"/>
                <a:cs typeface="ヒラギノ角ゴ Pro W3"/>
              </a:defRPr>
            </a:lvl4pPr>
            <a:lvl5pPr marL="935038" indent="-1428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900" kern="1200">
                <a:solidFill>
                  <a:srgbClr val="A9A9A9"/>
                </a:solidFill>
                <a:latin typeface="Tahoma"/>
                <a:ea typeface="ヒラギノ角ゴ Pro W3" charset="0"/>
                <a:cs typeface="ヒラギノ角ゴ Pro W3"/>
              </a:defRPr>
            </a:lvl5pPr>
            <a:lvl6pPr marL="1886737" indent="-171522" algn="l" defTabSz="343043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780" indent="-171522" algn="l" defTabSz="343043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823" indent="-171522" algn="l" defTabSz="343043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866" indent="-171522" algn="l" defTabSz="343043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179388">
              <a:lnSpc>
                <a:spcPct val="110000"/>
              </a:lnSpc>
            </a:pPr>
            <a:endParaRPr lang="en-US" altLang="ru-RU" sz="1600" dirty="0" smtClean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 marL="271463" indent="179388">
              <a:lnSpc>
                <a:spcPct val="110000"/>
              </a:lnSpc>
            </a:pPr>
            <a:r>
              <a:rPr lang="ru-RU" altLang="ru-RU" sz="1600" dirty="0" smtClean="0">
                <a:latin typeface="Tahoma" pitchFamily="34" charset="0"/>
                <a:ea typeface="ヒラギノ角ゴ Pro W3"/>
                <a:cs typeface="Tahoma" pitchFamily="34" charset="0"/>
              </a:rPr>
              <a:t>Интернет вещей</a:t>
            </a:r>
            <a:endParaRPr lang="en-US" altLang="ru-RU" sz="1600" dirty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 marL="271463" indent="179388">
              <a:lnSpc>
                <a:spcPct val="110000"/>
              </a:lnSpc>
            </a:pPr>
            <a:r>
              <a:rPr lang="ru-RU" altLang="ru-RU" sz="1600" dirty="0" smtClean="0">
                <a:latin typeface="Tahoma" pitchFamily="34" charset="0"/>
                <a:ea typeface="ヒラギノ角ゴ Pro W3"/>
                <a:cs typeface="Tahoma" pitchFamily="34" charset="0"/>
              </a:rPr>
              <a:t>Большие данные</a:t>
            </a:r>
            <a:endParaRPr lang="en-GB" altLang="ru-RU" sz="1600" dirty="0">
              <a:latin typeface="Tahoma" pitchFamily="34" charset="0"/>
              <a:ea typeface="ヒラギノ角ゴ Pro W3"/>
              <a:cs typeface="Tahoma" pitchFamily="34" charset="0"/>
            </a:endParaRPr>
          </a:p>
        </p:txBody>
      </p:sp>
      <p:sp>
        <p:nvSpPr>
          <p:cNvPr id="10" name="Rectangle 5"/>
          <p:cNvSpPr txBox="1">
            <a:spLocks/>
          </p:cNvSpPr>
          <p:nvPr/>
        </p:nvSpPr>
        <p:spPr bwMode="auto">
          <a:xfrm>
            <a:off x="5894911" y="1066533"/>
            <a:ext cx="2746733" cy="146217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42875" indent="-1428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Tahoma"/>
                <a:ea typeface="ヒラギノ角ゴ Pro W3" charset="0"/>
                <a:cs typeface="ヒラギノ角ゴ Pro W3"/>
              </a:defRPr>
            </a:lvl1pPr>
            <a:lvl2pPr marL="358775" indent="-1428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100" kern="1200">
                <a:solidFill>
                  <a:srgbClr val="595959"/>
                </a:solidFill>
                <a:latin typeface="Tahoma"/>
                <a:ea typeface="ヒラギノ角ゴ Pro W3" charset="0"/>
                <a:cs typeface="ヒラギノ角ゴ Pro W3"/>
              </a:defRPr>
            </a:lvl2pPr>
            <a:lvl3pPr marL="574675" indent="-1428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900" kern="1200">
                <a:solidFill>
                  <a:srgbClr val="A9A9A9"/>
                </a:solidFill>
                <a:latin typeface="Tahoma"/>
                <a:ea typeface="ヒラギノ角ゴ Pro W3" charset="0"/>
                <a:cs typeface="ヒラギノ角ゴ Pro W3"/>
              </a:defRPr>
            </a:lvl3pPr>
            <a:lvl4pPr marL="790575" indent="-1428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Courier New" pitchFamily="49" charset="0"/>
              <a:buChar char="o"/>
              <a:defRPr sz="900" kern="1200">
                <a:solidFill>
                  <a:srgbClr val="A9A9A9"/>
                </a:solidFill>
                <a:latin typeface="Tahoma"/>
                <a:ea typeface="ヒラギノ角ゴ Pro W3" charset="0"/>
                <a:cs typeface="ヒラギノ角ゴ Pro W3"/>
              </a:defRPr>
            </a:lvl4pPr>
            <a:lvl5pPr marL="935038" indent="-1428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900" kern="1200">
                <a:solidFill>
                  <a:srgbClr val="A9A9A9"/>
                </a:solidFill>
                <a:latin typeface="Tahoma"/>
                <a:ea typeface="ヒラギノ角ゴ Pro W3" charset="0"/>
                <a:cs typeface="ヒラギノ角ゴ Pro W3"/>
              </a:defRPr>
            </a:lvl5pPr>
            <a:lvl6pPr marL="1886737" indent="-171522" algn="l" defTabSz="343043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780" indent="-171522" algn="l" defTabSz="343043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823" indent="-171522" algn="l" defTabSz="343043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866" indent="-171522" algn="l" defTabSz="343043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179388">
              <a:lnSpc>
                <a:spcPct val="110000"/>
              </a:lnSpc>
            </a:pPr>
            <a:endParaRPr lang="en-US" altLang="ru-RU" sz="1600" dirty="0" smtClean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 marL="271463" indent="179388">
              <a:lnSpc>
                <a:spcPct val="110000"/>
              </a:lnSpc>
            </a:pPr>
            <a:r>
              <a:rPr lang="ru-RU" altLang="ru-RU" sz="1600" dirty="0" smtClean="0">
                <a:latin typeface="Tahoma" pitchFamily="34" charset="0"/>
                <a:ea typeface="ヒラギノ角ゴ Pro W3"/>
                <a:cs typeface="Tahoma" pitchFamily="34" charset="0"/>
              </a:rPr>
              <a:t>Устойчивые города</a:t>
            </a:r>
            <a:endParaRPr lang="ru-RU" altLang="ru-RU" sz="1600" dirty="0">
              <a:solidFill>
                <a:schemeClr val="tx2"/>
              </a:solidFill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 marL="271463" indent="179388">
              <a:lnSpc>
                <a:spcPct val="110000"/>
              </a:lnSpc>
            </a:pPr>
            <a:r>
              <a:rPr lang="ru-RU" altLang="ru-RU" sz="1600" dirty="0" smtClean="0">
                <a:latin typeface="Tahoma" pitchFamily="34" charset="0"/>
                <a:ea typeface="ヒラギノ角ゴ Pro W3"/>
                <a:cs typeface="Tahoma" pitchFamily="34" charset="0"/>
              </a:rPr>
              <a:t>Окружающая среда</a:t>
            </a:r>
            <a:endParaRPr lang="en-US" altLang="ru-RU" sz="1600" dirty="0" smtClean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 marL="450850" indent="-179388">
              <a:lnSpc>
                <a:spcPct val="110000"/>
              </a:lnSpc>
            </a:pPr>
            <a:r>
              <a:rPr lang="ru-RU" altLang="ru-RU" sz="1600" dirty="0">
                <a:latin typeface="Tahoma" pitchFamily="34" charset="0"/>
                <a:ea typeface="ヒラギノ角ゴ Pro W3"/>
                <a:cs typeface="Tahoma" pitchFamily="34" charset="0"/>
              </a:rPr>
              <a:t>Б</a:t>
            </a:r>
            <a:r>
              <a:rPr lang="ru-RU" altLang="ru-RU" sz="1600" dirty="0" smtClean="0">
                <a:latin typeface="Tahoma" pitchFamily="34" charset="0"/>
                <a:ea typeface="ヒラギノ角ゴ Pro W3"/>
                <a:cs typeface="Tahoma" pitchFamily="34" charset="0"/>
              </a:rPr>
              <a:t>езопасность</a:t>
            </a:r>
            <a:endParaRPr lang="en-US" altLang="ru-RU" sz="1600" dirty="0" smtClean="0">
              <a:latin typeface="Tahoma" pitchFamily="34" charset="0"/>
              <a:ea typeface="ヒラギノ角ゴ Pro W3"/>
              <a:cs typeface="Tahoma" pitchFamily="34" charset="0"/>
            </a:endParaRPr>
          </a:p>
        </p:txBody>
      </p:sp>
      <p:sp>
        <p:nvSpPr>
          <p:cNvPr id="11" name="Rectangle 5"/>
          <p:cNvSpPr txBox="1">
            <a:spLocks/>
          </p:cNvSpPr>
          <p:nvPr/>
        </p:nvSpPr>
        <p:spPr bwMode="auto">
          <a:xfrm>
            <a:off x="523511" y="2404532"/>
            <a:ext cx="2422882" cy="14111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142875" indent="-1428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Tahoma"/>
                <a:ea typeface="ヒラギノ角ゴ Pro W3" charset="0"/>
                <a:cs typeface="ヒラギノ角ゴ Pro W3"/>
              </a:defRPr>
            </a:lvl1pPr>
            <a:lvl2pPr marL="358775" indent="-1428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100" kern="1200">
                <a:solidFill>
                  <a:srgbClr val="595959"/>
                </a:solidFill>
                <a:latin typeface="Tahoma"/>
                <a:ea typeface="ヒラギノ角ゴ Pro W3" charset="0"/>
                <a:cs typeface="ヒラギノ角ゴ Pro W3"/>
              </a:defRPr>
            </a:lvl2pPr>
            <a:lvl3pPr marL="574675" indent="-1428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900" kern="1200">
                <a:solidFill>
                  <a:srgbClr val="A9A9A9"/>
                </a:solidFill>
                <a:latin typeface="Tahoma"/>
                <a:ea typeface="ヒラギノ角ゴ Pro W3" charset="0"/>
                <a:cs typeface="ヒラギノ角ゴ Pro W3"/>
              </a:defRPr>
            </a:lvl3pPr>
            <a:lvl4pPr marL="790575" indent="-1428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Courier New" pitchFamily="49" charset="0"/>
              <a:buChar char="o"/>
              <a:defRPr sz="900" kern="1200">
                <a:solidFill>
                  <a:srgbClr val="A9A9A9"/>
                </a:solidFill>
                <a:latin typeface="Tahoma"/>
                <a:ea typeface="ヒラギノ角ゴ Pro W3" charset="0"/>
                <a:cs typeface="ヒラギノ角ゴ Pro W3"/>
              </a:defRPr>
            </a:lvl4pPr>
            <a:lvl5pPr marL="935038" indent="-1428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900" kern="1200">
                <a:solidFill>
                  <a:srgbClr val="A9A9A9"/>
                </a:solidFill>
                <a:latin typeface="Tahoma"/>
                <a:ea typeface="ヒラギノ角ゴ Pro W3" charset="0"/>
                <a:cs typeface="ヒラギノ角ゴ Pro W3"/>
              </a:defRPr>
            </a:lvl5pPr>
            <a:lvl6pPr marL="1886737" indent="-171522" algn="l" defTabSz="343043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780" indent="-171522" algn="l" defTabSz="343043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823" indent="-171522" algn="l" defTabSz="343043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866" indent="-171522" algn="l" defTabSz="343043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179388">
              <a:lnSpc>
                <a:spcPct val="110000"/>
              </a:lnSpc>
            </a:pPr>
            <a:endParaRPr lang="en-GB" altLang="ru-RU" sz="1600" dirty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 marL="450850" indent="-179388">
              <a:lnSpc>
                <a:spcPct val="110000"/>
              </a:lnSpc>
            </a:pPr>
            <a:r>
              <a:rPr lang="ru-RU" altLang="ru-RU" sz="1600" dirty="0" smtClean="0">
                <a:latin typeface="Tahoma" pitchFamily="34" charset="0"/>
                <a:ea typeface="ヒラギノ角ゴ Pro W3"/>
                <a:cs typeface="Tahoma" pitchFamily="34" charset="0"/>
              </a:rPr>
              <a:t>Информационная безопасность</a:t>
            </a:r>
            <a:endParaRPr lang="en-GB" altLang="ru-RU" sz="1600" dirty="0" smtClean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 marL="271463" indent="179388">
              <a:lnSpc>
                <a:spcPct val="110000"/>
              </a:lnSpc>
            </a:pPr>
            <a:r>
              <a:rPr lang="ru-RU" altLang="ru-RU" sz="1600" dirty="0" err="1" smtClean="0">
                <a:latin typeface="Tahoma" pitchFamily="34" charset="0"/>
                <a:ea typeface="ヒラギノ角ゴ Pro W3"/>
                <a:cs typeface="Tahoma" pitchFamily="34" charset="0"/>
              </a:rPr>
              <a:t>Кибер</a:t>
            </a:r>
            <a:r>
              <a:rPr lang="ru-RU" altLang="ru-RU" sz="1600" dirty="0" smtClean="0">
                <a:latin typeface="Tahoma" pitchFamily="34" charset="0"/>
                <a:ea typeface="ヒラギノ角ゴ Pro W3"/>
                <a:cs typeface="Tahoma" pitchFamily="34" charset="0"/>
              </a:rPr>
              <a:t>-безопасность</a:t>
            </a:r>
            <a:endParaRPr lang="en-GB" altLang="ru-RU" sz="1600" dirty="0">
              <a:latin typeface="Tahoma" pitchFamily="34" charset="0"/>
              <a:ea typeface="ヒラギノ角ゴ Pro W3"/>
              <a:cs typeface="Tahoma" pitchFamily="34" charset="0"/>
            </a:endParaRPr>
          </a:p>
        </p:txBody>
      </p:sp>
      <p:sp>
        <p:nvSpPr>
          <p:cNvPr id="12" name="Rectangle 5"/>
          <p:cNvSpPr txBox="1">
            <a:spLocks/>
          </p:cNvSpPr>
          <p:nvPr/>
        </p:nvSpPr>
        <p:spPr bwMode="auto">
          <a:xfrm>
            <a:off x="5894911" y="2742432"/>
            <a:ext cx="2746733" cy="1186101"/>
          </a:xfrm>
          <a:prstGeom prst="rect">
            <a:avLst/>
          </a:prstGeom>
          <a:solidFill>
            <a:srgbClr val="33CCCC"/>
          </a:solidFill>
          <a:ln w="28575">
            <a:solidFill>
              <a:srgbClr val="FF0000"/>
            </a:solidFill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42875" indent="-1428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Tahoma"/>
                <a:ea typeface="ヒラギノ角ゴ Pro W3" charset="0"/>
                <a:cs typeface="ヒラギノ角ゴ Pro W3"/>
              </a:defRPr>
            </a:lvl1pPr>
            <a:lvl2pPr marL="358775" indent="-1428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100" kern="1200">
                <a:solidFill>
                  <a:srgbClr val="595959"/>
                </a:solidFill>
                <a:latin typeface="Tahoma"/>
                <a:ea typeface="ヒラギノ角ゴ Pro W3" charset="0"/>
                <a:cs typeface="ヒラギノ角ゴ Pro W3"/>
              </a:defRPr>
            </a:lvl2pPr>
            <a:lvl3pPr marL="574675" indent="-1428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900" kern="1200">
                <a:solidFill>
                  <a:srgbClr val="A9A9A9"/>
                </a:solidFill>
                <a:latin typeface="Tahoma"/>
                <a:ea typeface="ヒラギノ角ゴ Pro W3" charset="0"/>
                <a:cs typeface="ヒラギノ角ゴ Pro W3"/>
              </a:defRPr>
            </a:lvl3pPr>
            <a:lvl4pPr marL="790575" indent="-1428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Courier New" pitchFamily="49" charset="0"/>
              <a:buChar char="o"/>
              <a:defRPr sz="900" kern="1200">
                <a:solidFill>
                  <a:srgbClr val="A9A9A9"/>
                </a:solidFill>
                <a:latin typeface="Tahoma"/>
                <a:ea typeface="ヒラギノ角ゴ Pro W3" charset="0"/>
                <a:cs typeface="ヒラギノ角ゴ Pro W3"/>
              </a:defRPr>
            </a:lvl4pPr>
            <a:lvl5pPr marL="935038" indent="-1428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900" kern="1200">
                <a:solidFill>
                  <a:srgbClr val="A9A9A9"/>
                </a:solidFill>
                <a:latin typeface="Tahoma"/>
                <a:ea typeface="ヒラギノ角ゴ Pro W3" charset="0"/>
                <a:cs typeface="ヒラギノ角ゴ Pro W3"/>
              </a:defRPr>
            </a:lvl5pPr>
            <a:lvl6pPr marL="1886737" indent="-171522" algn="l" defTabSz="343043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780" indent="-171522" algn="l" defTabSz="343043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823" indent="-171522" algn="l" defTabSz="343043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866" indent="-171522" algn="l" defTabSz="343043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179388">
              <a:lnSpc>
                <a:spcPct val="110000"/>
              </a:lnSpc>
            </a:pPr>
            <a:endParaRPr lang="en-US" altLang="ru-RU" sz="1600" dirty="0" smtClean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 marL="450850" indent="-179388">
              <a:lnSpc>
                <a:spcPct val="110000"/>
              </a:lnSpc>
            </a:pPr>
            <a:r>
              <a:rPr lang="ru-RU" altLang="ru-RU" sz="1600" dirty="0">
                <a:latin typeface="Tahoma" pitchFamily="34" charset="0"/>
                <a:ea typeface="ヒラギノ角ゴ Pro W3"/>
                <a:cs typeface="Tahoma" pitchFamily="34" charset="0"/>
              </a:rPr>
              <a:t>Управление активами</a:t>
            </a:r>
          </a:p>
          <a:p>
            <a:pPr marL="450850" indent="-179388">
              <a:lnSpc>
                <a:spcPct val="110000"/>
              </a:lnSpc>
            </a:pPr>
            <a:r>
              <a:rPr lang="ru-RU" altLang="ru-RU" sz="1600" dirty="0" err="1" smtClean="0">
                <a:latin typeface="Tahoma" pitchFamily="34" charset="0"/>
                <a:ea typeface="ヒラギノ角ゴ Pro W3"/>
                <a:cs typeface="Tahoma" pitchFamily="34" charset="0"/>
              </a:rPr>
              <a:t>Фасилити</a:t>
            </a:r>
            <a:r>
              <a:rPr lang="ru-RU" altLang="ru-RU" sz="1600" dirty="0" smtClean="0">
                <a:latin typeface="Tahoma" pitchFamily="34" charset="0"/>
                <a:ea typeface="ヒラギノ角ゴ Pro W3"/>
                <a:cs typeface="Tahoma" pitchFamily="34" charset="0"/>
              </a:rPr>
              <a:t> менеджмент</a:t>
            </a:r>
            <a:endParaRPr lang="ru-RU" altLang="ru-RU" sz="1600" dirty="0">
              <a:solidFill>
                <a:schemeClr val="tx2"/>
              </a:solidFill>
              <a:latin typeface="Tahoma" pitchFamily="34" charset="0"/>
              <a:ea typeface="ヒラギノ角ゴ Pro W3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1239" y="1609206"/>
            <a:ext cx="25336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533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57198" y="835378"/>
            <a:ext cx="8528757" cy="375884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sz="1200" dirty="0"/>
              <a:t>BS EN ISO 19650-1. </a:t>
            </a:r>
            <a:r>
              <a:rPr lang="ru-RU" sz="1200" dirty="0" smtClean="0"/>
              <a:t>Управление информацией о строительстве с использование </a:t>
            </a:r>
            <a:r>
              <a:rPr lang="en-GB" sz="1200" dirty="0" smtClean="0"/>
              <a:t>BIM. </a:t>
            </a:r>
            <a:r>
              <a:rPr lang="ru-RU" sz="1200" dirty="0" smtClean="0"/>
              <a:t>Часть 1</a:t>
            </a:r>
            <a:r>
              <a:rPr lang="en-GB" sz="1200" dirty="0" smtClean="0"/>
              <a:t>. </a:t>
            </a:r>
            <a:r>
              <a:rPr lang="ru-RU" sz="1200" dirty="0" smtClean="0"/>
              <a:t>Концепты и принципы</a:t>
            </a:r>
            <a:endParaRPr lang="en-GB" altLang="ru-RU" sz="1200" dirty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1200" dirty="0" smtClean="0"/>
              <a:t>BS </a:t>
            </a:r>
            <a:r>
              <a:rPr lang="en-GB" sz="1200" dirty="0"/>
              <a:t>EN ISO 19650-2. </a:t>
            </a:r>
            <a:r>
              <a:rPr lang="ru-RU" sz="1200" dirty="0"/>
              <a:t>Управление информацией о </a:t>
            </a:r>
            <a:r>
              <a:rPr lang="ru-RU" sz="1200" dirty="0" smtClean="0"/>
              <a:t>строительстве </a:t>
            </a:r>
            <a:r>
              <a:rPr lang="ru-RU" sz="1200" dirty="0"/>
              <a:t>с использование </a:t>
            </a:r>
            <a:r>
              <a:rPr lang="en-GB" sz="1200" dirty="0"/>
              <a:t>BIM</a:t>
            </a:r>
            <a:r>
              <a:rPr lang="en-GB" sz="1200" dirty="0" smtClean="0"/>
              <a:t>. </a:t>
            </a:r>
            <a:r>
              <a:rPr lang="ru-RU" sz="1200" dirty="0" smtClean="0"/>
              <a:t>Часть 2</a:t>
            </a:r>
            <a:r>
              <a:rPr lang="en-GB" sz="1200" dirty="0" smtClean="0"/>
              <a:t>. </a:t>
            </a:r>
            <a:r>
              <a:rPr lang="ru-RU" sz="1200" dirty="0" smtClean="0"/>
              <a:t>Возведение объектов.</a:t>
            </a:r>
            <a:endParaRPr lang="en-US" altLang="ru-RU" sz="1200" dirty="0" smtClean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en-GB" altLang="ru-RU" sz="1200" dirty="0">
                <a:latin typeface="Tahoma" pitchFamily="34" charset="0"/>
                <a:ea typeface="ヒラギノ角ゴ Pro W3"/>
                <a:cs typeface="Tahoma" pitchFamily="34" charset="0"/>
              </a:rPr>
              <a:t>BS ISO 29481-1:2016  </a:t>
            </a:r>
            <a:r>
              <a:rPr lang="en-GB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BIM. </a:t>
            </a:r>
            <a:r>
              <a:rPr lang="ru-RU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Руководство по исполнению</a:t>
            </a:r>
            <a:r>
              <a:rPr lang="en-GB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. </a:t>
            </a:r>
            <a:r>
              <a:rPr lang="ru-RU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Методология и формат</a:t>
            </a:r>
            <a:endParaRPr lang="en-GB" altLang="ru-RU" sz="1200" dirty="0" smtClean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en-GB" altLang="ru-RU" sz="1200" dirty="0">
                <a:latin typeface="Tahoma" pitchFamily="34" charset="0"/>
                <a:ea typeface="ヒラギノ角ゴ Pro W3"/>
                <a:cs typeface="Tahoma" pitchFamily="34" charset="0"/>
              </a:rPr>
              <a:t>PAS 1192-5:2015 </a:t>
            </a:r>
            <a:r>
              <a:rPr lang="ru-RU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Информационная безопасность </a:t>
            </a:r>
            <a:r>
              <a:rPr lang="en-GB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BIM, </a:t>
            </a:r>
            <a:r>
              <a:rPr lang="ru-RU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Цифровое окружение и эффективный менеджмент активов</a:t>
            </a:r>
            <a:r>
              <a:rPr lang="en-GB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 </a:t>
            </a:r>
            <a:endParaRPr lang="en-GB" altLang="ru-RU" sz="1200" dirty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en-GB" altLang="ru-RU" sz="1200" dirty="0">
                <a:latin typeface="Tahoma" pitchFamily="34" charset="0"/>
                <a:ea typeface="ヒラギノ角ゴ Pro W3"/>
                <a:cs typeface="Tahoma" pitchFamily="34" charset="0"/>
              </a:rPr>
              <a:t>PAS 1192-3:2014 </a:t>
            </a:r>
            <a:r>
              <a:rPr lang="ru-RU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Управление информацией на этапе эксплуатации активов с использованием </a:t>
            </a:r>
            <a:r>
              <a:rPr lang="en-GB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BIM</a:t>
            </a:r>
            <a:endParaRPr lang="en-GB" altLang="ru-RU" sz="1200" dirty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en-GB" altLang="ru-RU" sz="1200" dirty="0">
                <a:latin typeface="Tahoma" pitchFamily="34" charset="0"/>
                <a:ea typeface="ヒラギノ角ゴ Pro W3"/>
                <a:cs typeface="Tahoma" pitchFamily="34" charset="0"/>
              </a:rPr>
              <a:t>BS ISO 15686-4:2014 </a:t>
            </a:r>
            <a:r>
              <a:rPr lang="ru-RU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Строительство зданий</a:t>
            </a:r>
            <a:r>
              <a:rPr lang="en-GB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. </a:t>
            </a:r>
            <a:r>
              <a:rPr lang="ru-RU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Планирование жизненного цикла</a:t>
            </a:r>
            <a:r>
              <a:rPr lang="en-GB" altLang="ru-RU" sz="1200" dirty="0">
                <a:latin typeface="Tahoma" pitchFamily="34" charset="0"/>
                <a:ea typeface="ヒラギノ角ゴ Pro W3"/>
                <a:cs typeface="Tahoma" pitchFamily="34" charset="0"/>
              </a:rPr>
              <a:t> </a:t>
            </a:r>
            <a:r>
              <a:rPr lang="en-GB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c </a:t>
            </a:r>
            <a:r>
              <a:rPr lang="ru-RU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использованием </a:t>
            </a:r>
            <a:r>
              <a:rPr lang="en-GB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BIM</a:t>
            </a:r>
            <a:endParaRPr lang="ru-RU" altLang="ru-RU" sz="1200" dirty="0" smtClean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en-GB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BS </a:t>
            </a:r>
            <a:r>
              <a:rPr lang="en-GB" altLang="ru-RU" sz="1200" dirty="0">
                <a:latin typeface="Tahoma" pitchFamily="34" charset="0"/>
                <a:ea typeface="ヒラギノ角ゴ Pro W3"/>
                <a:cs typeface="Tahoma" pitchFamily="34" charset="0"/>
              </a:rPr>
              <a:t>EN ISO 29481-2:2016 </a:t>
            </a:r>
            <a:r>
              <a:rPr lang="en-GB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BIM. </a:t>
            </a:r>
            <a:r>
              <a:rPr lang="ru-RU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Руководство по исполнению</a:t>
            </a:r>
            <a:r>
              <a:rPr lang="en-GB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. </a:t>
            </a:r>
            <a:r>
              <a:rPr lang="ru-RU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Взаимодействие сторон</a:t>
            </a:r>
          </a:p>
          <a:p>
            <a:pPr>
              <a:lnSpc>
                <a:spcPct val="110000"/>
              </a:lnSpc>
            </a:pPr>
            <a:r>
              <a:rPr lang="en-GB" altLang="ru-RU" sz="1200" dirty="0">
                <a:latin typeface="Tahoma" pitchFamily="34" charset="0"/>
                <a:ea typeface="ヒラギノ角ゴ Pro W3"/>
                <a:cs typeface="Tahoma" pitchFamily="34" charset="0"/>
              </a:rPr>
              <a:t>PAS 1192-2:2013 </a:t>
            </a:r>
            <a:r>
              <a:rPr lang="ru-RU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Управление информацией на этапе капитального строительства с использованием </a:t>
            </a:r>
            <a:r>
              <a:rPr lang="en-GB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BIM</a:t>
            </a:r>
            <a:endParaRPr lang="en-GB" altLang="ru-RU" sz="1200" dirty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en-GB" altLang="ru-RU" sz="1200" dirty="0">
                <a:latin typeface="Tahoma" pitchFamily="34" charset="0"/>
                <a:ea typeface="ヒラギノ角ゴ Pro W3"/>
                <a:cs typeface="Tahoma" pitchFamily="34" charset="0"/>
              </a:rPr>
              <a:t>PD ISO/TS </a:t>
            </a:r>
            <a:r>
              <a:rPr lang="ru-RU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1</a:t>
            </a:r>
            <a:r>
              <a:rPr lang="en-GB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2911:2012 </a:t>
            </a:r>
            <a:r>
              <a:rPr lang="ru-RU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Руководство по структуре информационного моделирования </a:t>
            </a:r>
            <a:r>
              <a:rPr lang="en-GB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BIM</a:t>
            </a:r>
            <a:endParaRPr lang="en-GB" altLang="ru-RU" sz="1200" dirty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en-GB" altLang="ru-RU" sz="1200" dirty="0">
                <a:latin typeface="Tahoma" pitchFamily="34" charset="0"/>
                <a:ea typeface="ヒラギノ角ゴ Pro W3"/>
                <a:cs typeface="Tahoma" pitchFamily="34" charset="0"/>
              </a:rPr>
              <a:t>BS 8541-2:2011 </a:t>
            </a:r>
            <a:r>
              <a:rPr lang="ru-RU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Библиотека рекомендуемых 2</a:t>
            </a:r>
            <a:r>
              <a:rPr lang="en-GB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D </a:t>
            </a:r>
            <a:r>
              <a:rPr lang="ru-RU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символов элементов строительных конструкций</a:t>
            </a:r>
          </a:p>
          <a:p>
            <a:pPr>
              <a:lnSpc>
                <a:spcPct val="110000"/>
              </a:lnSpc>
            </a:pPr>
            <a:r>
              <a:rPr lang="en-GB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BS </a:t>
            </a:r>
            <a:r>
              <a:rPr lang="en-GB" altLang="ru-RU" sz="1200" dirty="0">
                <a:latin typeface="Tahoma" pitchFamily="34" charset="0"/>
                <a:ea typeface="ヒラギノ角ゴ Pro W3"/>
                <a:cs typeface="Tahoma" pitchFamily="34" charset="0"/>
              </a:rPr>
              <a:t>ISO 29481-1:2010 BIM. </a:t>
            </a:r>
            <a:r>
              <a:rPr lang="ru-RU" altLang="ru-RU" sz="1200" dirty="0">
                <a:latin typeface="Tahoma" pitchFamily="34" charset="0"/>
                <a:ea typeface="ヒラギノ角ゴ Pro W3"/>
                <a:cs typeface="Tahoma" pitchFamily="34" charset="0"/>
              </a:rPr>
              <a:t>Руководство по исполнению</a:t>
            </a:r>
            <a:r>
              <a:rPr lang="en-GB" altLang="ru-RU" sz="1200" dirty="0">
                <a:latin typeface="Tahoma" pitchFamily="34" charset="0"/>
                <a:ea typeface="ヒラギノ角ゴ Pro W3"/>
                <a:cs typeface="Tahoma" pitchFamily="34" charset="0"/>
              </a:rPr>
              <a:t>. </a:t>
            </a:r>
            <a:r>
              <a:rPr lang="ru-RU" altLang="ru-RU" sz="1200" dirty="0">
                <a:latin typeface="Tahoma" pitchFamily="34" charset="0"/>
                <a:ea typeface="ヒラギノ角ゴ Pro W3"/>
                <a:cs typeface="Tahoma" pitchFamily="34" charset="0"/>
              </a:rPr>
              <a:t>Методология и формат</a:t>
            </a:r>
            <a:endParaRPr lang="en-GB" altLang="ru-RU" sz="1200" dirty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en-GB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ASTM </a:t>
            </a:r>
            <a:r>
              <a:rPr lang="en-GB" altLang="ru-RU" sz="1200" dirty="0">
                <a:latin typeface="Tahoma" pitchFamily="34" charset="0"/>
                <a:ea typeface="ヒラギノ角ゴ Pro W3"/>
                <a:cs typeface="Tahoma" pitchFamily="34" charset="0"/>
              </a:rPr>
              <a:t>E2145 - 07(2013) </a:t>
            </a:r>
            <a:r>
              <a:rPr lang="ru-RU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Стандартные практики дл</a:t>
            </a:r>
            <a:r>
              <a:rPr lang="ru-RU" altLang="ru-RU" sz="1200" dirty="0">
                <a:latin typeface="Tahoma" pitchFamily="34" charset="0"/>
                <a:ea typeface="ヒラギノ角ゴ Pro W3"/>
                <a:cs typeface="Tahoma" pitchFamily="34" charset="0"/>
              </a:rPr>
              <a:t>я</a:t>
            </a:r>
            <a:r>
              <a:rPr lang="ru-RU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 информационного моделирования </a:t>
            </a:r>
            <a:r>
              <a:rPr lang="en-GB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BIM</a:t>
            </a:r>
            <a:endParaRPr lang="en-GB" altLang="ru-RU" sz="1200" dirty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en-GB" altLang="ru-RU" sz="1200" dirty="0">
                <a:latin typeface="Tahoma" pitchFamily="34" charset="0"/>
                <a:ea typeface="ヒラギノ角ゴ Pro W3"/>
                <a:cs typeface="Tahoma" pitchFamily="34" charset="0"/>
              </a:rPr>
              <a:t>PD R217-021:2002, CENELEC Report R217-021:2001 </a:t>
            </a:r>
            <a:r>
              <a:rPr lang="ru-RU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Спецификация языка электронных систем</a:t>
            </a:r>
            <a:r>
              <a:rPr lang="en-GB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. VHDL </a:t>
            </a:r>
            <a:r>
              <a:rPr lang="ru-RU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модели</a:t>
            </a:r>
            <a:endParaRPr lang="en-GB" altLang="ru-RU" sz="1200" dirty="0" smtClean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en-GB" altLang="ru-RU" sz="1200" dirty="0">
                <a:latin typeface="Tahoma" pitchFamily="34" charset="0"/>
                <a:ea typeface="ヒラギノ角ゴ Pro W3"/>
                <a:cs typeface="Tahoma" pitchFamily="34" charset="0"/>
              </a:rPr>
              <a:t>BS ISO 9705-1. </a:t>
            </a:r>
            <a:r>
              <a:rPr lang="ru-RU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Пожаробезопасность</a:t>
            </a:r>
            <a:r>
              <a:rPr lang="en-GB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. </a:t>
            </a:r>
            <a:r>
              <a:rPr lang="ru-RU" altLang="ru-RU" sz="1200" dirty="0">
                <a:latin typeface="Tahoma" pitchFamily="34" charset="0"/>
                <a:ea typeface="ヒラギノ角ゴ Pro W3"/>
                <a:cs typeface="Tahoma" pitchFamily="34" charset="0"/>
              </a:rPr>
              <a:t>Часть</a:t>
            </a:r>
            <a:r>
              <a:rPr lang="en-GB" altLang="ru-RU" sz="1200" dirty="0">
                <a:latin typeface="Tahoma" pitchFamily="34" charset="0"/>
                <a:ea typeface="ヒラギノ角ゴ Pro W3"/>
                <a:cs typeface="Tahoma" pitchFamily="34" charset="0"/>
              </a:rPr>
              <a:t> 1. </a:t>
            </a:r>
            <a:r>
              <a:rPr lang="ru-RU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Тестирование малых объектов</a:t>
            </a:r>
            <a:r>
              <a:rPr lang="en-GB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GB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BS </a:t>
            </a:r>
            <a:r>
              <a:rPr lang="en-GB" altLang="ru-RU" sz="1200" dirty="0">
                <a:latin typeface="Tahoma" pitchFamily="34" charset="0"/>
                <a:ea typeface="ヒラギノ角ゴ Pro W3"/>
                <a:cs typeface="Tahoma" pitchFamily="34" charset="0"/>
              </a:rPr>
              <a:t>ISO TR 9705-2:2001 </a:t>
            </a:r>
            <a:r>
              <a:rPr lang="ru-RU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Пожаробезопасность</a:t>
            </a:r>
            <a:r>
              <a:rPr lang="ru-RU" altLang="ru-RU" sz="1200" dirty="0">
                <a:latin typeface="Tahoma" pitchFamily="34" charset="0"/>
                <a:ea typeface="ヒラギノ角ゴ Pro W3"/>
                <a:cs typeface="Tahoma" pitchFamily="34" charset="0"/>
              </a:rPr>
              <a:t>. Часть 2. Тестирование </a:t>
            </a:r>
            <a:r>
              <a:rPr lang="ru-RU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масштабных объектов</a:t>
            </a:r>
            <a:r>
              <a:rPr lang="en-GB" altLang="ru-RU" sz="1200" dirty="0" smtClean="0">
                <a:latin typeface="Tahoma" pitchFamily="34" charset="0"/>
                <a:ea typeface="ヒラギノ角ゴ Pro W3"/>
                <a:cs typeface="Tahoma" pitchFamily="34" charset="0"/>
              </a:rPr>
              <a:t>.</a:t>
            </a:r>
            <a:endParaRPr lang="en-GB" altLang="ru-RU" sz="1200" dirty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>
              <a:lnSpc>
                <a:spcPct val="110000"/>
              </a:lnSpc>
            </a:pPr>
            <a:endParaRPr lang="en-GB" altLang="ru-RU" sz="1200" dirty="0" smtClean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>
              <a:lnSpc>
                <a:spcPct val="110000"/>
              </a:lnSpc>
            </a:pPr>
            <a:endParaRPr lang="en-GB" altLang="ru-RU" sz="1200" dirty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>
              <a:lnSpc>
                <a:spcPct val="110000"/>
              </a:lnSpc>
            </a:pPr>
            <a:endParaRPr lang="en-GB" altLang="ru-RU" sz="1200" dirty="0" smtClean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ru-RU" sz="1200" dirty="0" smtClean="0">
              <a:latin typeface="Tahoma" pitchFamily="34" charset="0"/>
              <a:ea typeface="ヒラギノ角ゴ Pro W3"/>
              <a:cs typeface="Tahoma" pitchFamily="34" charset="0"/>
            </a:endParaRPr>
          </a:p>
        </p:txBody>
      </p:sp>
      <p:sp>
        <p:nvSpPr>
          <p:cNvPr id="43013" name="Title 6"/>
          <p:cNvSpPr>
            <a:spLocks/>
          </p:cNvSpPr>
          <p:nvPr/>
        </p:nvSpPr>
        <p:spPr bwMode="auto">
          <a:xfrm>
            <a:off x="457200" y="190500"/>
            <a:ext cx="8229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GB" altLang="ru-RU" sz="2500" dirty="0" smtClean="0">
                <a:cs typeface="Tahoma" pitchFamily="34" charset="0"/>
              </a:rPr>
              <a:t>BSI – </a:t>
            </a:r>
            <a:r>
              <a:rPr lang="ru-RU" altLang="ru-RU" sz="2500" dirty="0" smtClean="0">
                <a:cs typeface="Tahoma" pitchFamily="34" charset="0"/>
              </a:rPr>
              <a:t>Стандарты и спецификации </a:t>
            </a:r>
            <a:r>
              <a:rPr lang="en-GB" altLang="ru-RU" sz="2500" dirty="0" smtClean="0">
                <a:cs typeface="Tahoma" pitchFamily="34" charset="0"/>
              </a:rPr>
              <a:t>BIM</a:t>
            </a:r>
            <a:endParaRPr lang="en-GB" altLang="ru-RU" sz="25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ъект 2"/>
          <p:cNvSpPr>
            <a:spLocks noGrp="1"/>
          </p:cNvSpPr>
          <p:nvPr>
            <p:ph sz="half" idx="4294967295"/>
          </p:nvPr>
        </p:nvSpPr>
        <p:spPr>
          <a:xfrm>
            <a:off x="457200" y="1196622"/>
            <a:ext cx="4419600" cy="339760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ru-RU" altLang="ru-RU" sz="1600" dirty="0" smtClean="0">
                <a:latin typeface="Tahoma" pitchFamily="34" charset="0"/>
                <a:ea typeface="ヒラギノ角ゴ Pro W3"/>
              </a:rPr>
              <a:t>Россия, 141407, Московская область </a:t>
            </a:r>
            <a:br>
              <a:rPr lang="ru-RU" altLang="ru-RU" sz="1600" dirty="0" smtClean="0">
                <a:latin typeface="Tahoma" pitchFamily="34" charset="0"/>
                <a:ea typeface="ヒラギノ角ゴ Pro W3"/>
              </a:rPr>
            </a:br>
            <a:r>
              <a:rPr lang="ru-RU" altLang="ru-RU" sz="1600" dirty="0" smtClean="0">
                <a:latin typeface="Tahoma" pitchFamily="34" charset="0"/>
                <a:ea typeface="ヒラギノ角ゴ Pro W3"/>
              </a:rPr>
              <a:t>Химки, ул. Панфилова </a:t>
            </a:r>
            <a:r>
              <a:rPr lang="en-US" altLang="ru-RU" sz="1600" dirty="0" smtClean="0">
                <a:latin typeface="Tahoma" pitchFamily="34" charset="0"/>
                <a:ea typeface="ヒラギノ角ゴ Pro W3"/>
              </a:rPr>
              <a:t>21</a:t>
            </a:r>
            <a:r>
              <a:rPr lang="ru-RU" altLang="ru-RU" sz="1600" dirty="0" smtClean="0">
                <a:latin typeface="Tahoma" pitchFamily="34" charset="0"/>
                <a:ea typeface="ヒラギノ角ゴ Pro W3"/>
              </a:rPr>
              <a:t>/</a:t>
            </a:r>
            <a:r>
              <a:rPr lang="en-US" altLang="ru-RU" sz="1600" dirty="0" smtClean="0">
                <a:latin typeface="Tahoma" pitchFamily="34" charset="0"/>
                <a:ea typeface="ヒラギノ角ゴ Pro W3"/>
              </a:rPr>
              <a:t>1</a:t>
            </a:r>
            <a:r>
              <a:rPr lang="ru-RU" altLang="ru-RU" sz="1600" dirty="0" smtClean="0">
                <a:latin typeface="Tahoma" pitchFamily="34" charset="0"/>
                <a:ea typeface="ヒラギノ角ゴ Pro W3"/>
              </a:rPr>
              <a:t>, </a:t>
            </a:r>
            <a:br>
              <a:rPr lang="ru-RU" altLang="ru-RU" sz="1600" dirty="0" smtClean="0">
                <a:latin typeface="Tahoma" pitchFamily="34" charset="0"/>
                <a:ea typeface="ヒラギノ角ゴ Pro W3"/>
              </a:rPr>
            </a:br>
            <a:r>
              <a:rPr lang="ru-RU" altLang="ru-RU" sz="1600" dirty="0" smtClean="0">
                <a:latin typeface="Tahoma" pitchFamily="34" charset="0"/>
                <a:ea typeface="ヒラギノ角ゴ Pro W3"/>
              </a:rPr>
              <a:t>БЦ «Кантри-Парк»</a:t>
            </a:r>
            <a:br>
              <a:rPr lang="ru-RU" altLang="ru-RU" sz="1600" dirty="0" smtClean="0">
                <a:latin typeface="Tahoma" pitchFamily="34" charset="0"/>
                <a:ea typeface="ヒラギノ角ゴ Pro W3"/>
              </a:rPr>
            </a:br>
            <a:endParaRPr lang="ru-RU" altLang="ru-RU" sz="1600" dirty="0" smtClean="0">
              <a:latin typeface="Tahoma" pitchFamily="34" charset="0"/>
              <a:ea typeface="ヒラギノ角ゴ Pro W3"/>
            </a:endParaRPr>
          </a:p>
          <a:p>
            <a:pPr>
              <a:lnSpc>
                <a:spcPct val="130000"/>
              </a:lnSpc>
            </a:pPr>
            <a:r>
              <a:rPr lang="ru-RU" altLang="ru-RU" sz="1600" dirty="0" smtClean="0">
                <a:latin typeface="Tahoma" pitchFamily="34" charset="0"/>
                <a:ea typeface="ヒラギノ角ゴ Pro W3"/>
              </a:rPr>
              <a:t>Телефон		+7 495 7394877</a:t>
            </a:r>
          </a:p>
          <a:p>
            <a:pPr>
              <a:lnSpc>
                <a:spcPct val="130000"/>
              </a:lnSpc>
            </a:pPr>
            <a:r>
              <a:rPr lang="ru-RU" altLang="ru-RU" sz="1600" dirty="0" smtClean="0">
                <a:latin typeface="Tahoma" pitchFamily="34" charset="0"/>
                <a:ea typeface="ヒラギノ角ゴ Pro W3"/>
              </a:rPr>
              <a:t>Факс 			+7 495 7394878</a:t>
            </a:r>
          </a:p>
          <a:p>
            <a:pPr>
              <a:lnSpc>
                <a:spcPct val="130000"/>
              </a:lnSpc>
            </a:pPr>
            <a:endParaRPr lang="en-GB" altLang="ru-RU" sz="1600" dirty="0" smtClean="0">
              <a:latin typeface="Tahoma" pitchFamily="34" charset="0"/>
              <a:ea typeface="ヒラギノ角ゴ Pro W3"/>
            </a:endParaRPr>
          </a:p>
        </p:txBody>
      </p:sp>
      <p:sp>
        <p:nvSpPr>
          <p:cNvPr id="5" name="Дата 4"/>
          <p:cNvSpPr txBox="1">
            <a:spLocks noGrp="1"/>
          </p:cNvSpPr>
          <p:nvPr/>
        </p:nvSpPr>
        <p:spPr>
          <a:xfrm>
            <a:off x="3200400" y="4865688"/>
            <a:ext cx="1306513" cy="14446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343043" fontAlgn="auto">
              <a:spcBef>
                <a:spcPts val="0"/>
              </a:spcBef>
              <a:spcAft>
                <a:spcPts val="0"/>
              </a:spcAft>
              <a:defRPr/>
            </a:pPr>
            <a:fld id="{1A4483F8-6BF0-43FB-BA1F-B3FD90645818}" type="datetime1">
              <a:rPr lang="en-US" sz="600">
                <a:latin typeface="Tahoma"/>
                <a:ea typeface="+mn-ea"/>
                <a:cs typeface="Tahoma"/>
              </a:rPr>
              <a:pPr defTabSz="343043" fontAlgn="auto">
                <a:spcBef>
                  <a:spcPts val="0"/>
                </a:spcBef>
                <a:spcAft>
                  <a:spcPts val="0"/>
                </a:spcAft>
                <a:defRPr/>
              </a:pPr>
              <a:t>10/17/2017</a:t>
            </a:fld>
            <a:endParaRPr lang="en-US" sz="600" dirty="0">
              <a:latin typeface="Tahoma"/>
              <a:ea typeface="+mn-ea"/>
              <a:cs typeface="Tahoma"/>
            </a:endParaRPr>
          </a:p>
        </p:txBody>
      </p:sp>
      <p:pic>
        <p:nvPicPr>
          <p:cNvPr id="49156" name="Picture 6" descr="http://www.cpark.ru/svmanager/g134/images/ZVR_5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750" y="2603500"/>
            <a:ext cx="30289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8" descr="http://www.cpark.ru/svmanager/g134/images/P90308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0438" y="293688"/>
            <a:ext cx="2638425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4" descr="http://www.cre-awards.ru/site_upload/archive_awards/country_par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8038" y="1314450"/>
            <a:ext cx="315595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Title 6"/>
          <p:cNvSpPr>
            <a:spLocks/>
          </p:cNvSpPr>
          <p:nvPr/>
        </p:nvSpPr>
        <p:spPr bwMode="auto">
          <a:xfrm>
            <a:off x="457200" y="190500"/>
            <a:ext cx="8229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2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11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500" dirty="0">
                <a:cs typeface="Tahoma" pitchFamily="34" charset="0"/>
              </a:rPr>
              <a:t>О</a:t>
            </a:r>
            <a:r>
              <a:rPr lang="ru-RU" altLang="ru-RU" sz="2500" dirty="0" smtClean="0">
                <a:cs typeface="Tahoma" pitchFamily="34" charset="0"/>
              </a:rPr>
              <a:t>фис </a:t>
            </a:r>
            <a:r>
              <a:rPr lang="en-GB" altLang="ru-RU" sz="2500" dirty="0" smtClean="0">
                <a:cs typeface="Tahoma" pitchFamily="34" charset="0"/>
              </a:rPr>
              <a:t>BSI</a:t>
            </a:r>
            <a:r>
              <a:rPr lang="ru-RU" altLang="ru-RU" sz="2500" dirty="0" smtClean="0">
                <a:cs typeface="Tahoma" pitchFamily="34" charset="0"/>
              </a:rPr>
              <a:t> в СНГ</a:t>
            </a:r>
            <a:endParaRPr lang="en-GB" altLang="ru-RU" sz="2500" dirty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 txBox="1">
            <a:spLocks/>
          </p:cNvSpPr>
          <p:nvPr/>
        </p:nvSpPr>
        <p:spPr bwMode="auto">
          <a:xfrm>
            <a:off x="200025" y="1773238"/>
            <a:ext cx="401637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2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11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ru-RU" sz="2500">
              <a:cs typeface="Tahoma" pitchFamily="34" charset="0"/>
            </a:endParaRPr>
          </a:p>
        </p:txBody>
      </p:sp>
      <p:sp>
        <p:nvSpPr>
          <p:cNvPr id="50179" name="Title 13"/>
          <p:cNvSpPr>
            <a:spLocks noGrp="1"/>
          </p:cNvSpPr>
          <p:nvPr>
            <p:ph type="ctrTitle" idx="4294967295"/>
          </p:nvPr>
        </p:nvSpPr>
        <p:spPr>
          <a:xfrm>
            <a:off x="457200" y="1773238"/>
            <a:ext cx="8262938" cy="1287462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Tahoma" pitchFamily="34" charset="0"/>
                <a:ea typeface="ヒラギノ角ゴ Pro W3"/>
              </a:rPr>
              <a:t>Дополнительные слайды</a:t>
            </a:r>
            <a:endParaRPr lang="en-GB" altLang="ru-RU" sz="2400" smtClean="0">
              <a:latin typeface="Tahoma" pitchFamily="34" charset="0"/>
              <a:ea typeface="ヒラギノ角ゴ Pro W3"/>
            </a:endParaRPr>
          </a:p>
        </p:txBody>
      </p:sp>
      <p:sp>
        <p:nvSpPr>
          <p:cNvPr id="10" name="Date Placeholder 9"/>
          <p:cNvSpPr txBox="1">
            <a:spLocks noGrp="1"/>
          </p:cNvSpPr>
          <p:nvPr/>
        </p:nvSpPr>
        <p:spPr>
          <a:xfrm>
            <a:off x="3200400" y="4865688"/>
            <a:ext cx="1306513" cy="14446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343043" fontAlgn="auto">
              <a:spcBef>
                <a:spcPts val="0"/>
              </a:spcBef>
              <a:spcAft>
                <a:spcPts val="0"/>
              </a:spcAft>
              <a:defRPr/>
            </a:pPr>
            <a:fld id="{97CA600A-637A-46F0-9047-CB8767EA3D39}" type="datetime1">
              <a:rPr lang="en-US" sz="600">
                <a:latin typeface="Tahoma"/>
                <a:ea typeface="+mn-ea"/>
                <a:cs typeface="Tahoma"/>
              </a:rPr>
              <a:pPr defTabSz="343043" fontAlgn="auto">
                <a:spcBef>
                  <a:spcPts val="0"/>
                </a:spcBef>
                <a:spcAft>
                  <a:spcPts val="0"/>
                </a:spcAft>
                <a:defRPr/>
              </a:pPr>
              <a:t>10/17/2017</a:t>
            </a:fld>
            <a:endParaRPr lang="en-US" sz="600" dirty="0">
              <a:latin typeface="Tahoma"/>
              <a:ea typeface="+mn-ea"/>
              <a:cs typeface="Tahoma"/>
            </a:endParaRPr>
          </a:p>
        </p:txBody>
      </p:sp>
      <p:grpSp>
        <p:nvGrpSpPr>
          <p:cNvPr id="50181" name="Group 11"/>
          <p:cNvGrpSpPr>
            <a:grpSpLocks/>
          </p:cNvGrpSpPr>
          <p:nvPr/>
        </p:nvGrpSpPr>
        <p:grpSpPr bwMode="auto">
          <a:xfrm>
            <a:off x="6548438" y="3433763"/>
            <a:ext cx="2319337" cy="1373187"/>
            <a:chOff x="3662" y="1942"/>
            <a:chExt cx="1549" cy="963"/>
          </a:xfrm>
        </p:grpSpPr>
        <p:pic>
          <p:nvPicPr>
            <p:cNvPr id="50184" name="Picture 5" descr="Crest.ti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" y="1942"/>
              <a:ext cx="906" cy="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5" name="TextBox 6"/>
            <p:cNvSpPr txBox="1">
              <a:spLocks noChangeArrowheads="1"/>
            </p:cNvSpPr>
            <p:nvPr/>
          </p:nvSpPr>
          <p:spPr bwMode="auto">
            <a:xfrm>
              <a:off x="3662" y="2733"/>
              <a:ext cx="1549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400">
                  <a:solidFill>
                    <a:srgbClr val="59595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2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Courier New" pitchFamily="49" charset="0"/>
                <a:buChar char="o"/>
                <a:defRPr sz="11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Tahoma Bold"/>
                <a:buChar char="–"/>
                <a:defRPr sz="1000">
                  <a:solidFill>
                    <a:srgbClr val="A9A9A9"/>
                  </a:solidFill>
                  <a:latin typeface="Tahoma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ru-RU" sz="1000"/>
                <a:t>Royal Charter Company</a:t>
              </a:r>
            </a:p>
          </p:txBody>
        </p:sp>
      </p:grpSp>
      <p:pic>
        <p:nvPicPr>
          <p:cNvPr id="50182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25" y="252413"/>
            <a:ext cx="879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8875" y="312738"/>
            <a:ext cx="28797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6" descr="Alt text goes he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62025"/>
            <a:ext cx="9144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tle 12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29600" cy="360363"/>
          </a:xfrm>
        </p:spPr>
        <p:txBody>
          <a:bodyPr/>
          <a:lstStyle/>
          <a:p>
            <a:pPr eaLnBrk="1" hangingPunct="1"/>
            <a:r>
              <a:rPr lang="en-US" altLang="ru-RU" smtClean="0">
                <a:latin typeface="Tahoma" pitchFamily="34" charset="0"/>
                <a:ea typeface="ヒラギノ角ゴ Pro W3"/>
              </a:rPr>
              <a:t>BSI – </a:t>
            </a:r>
            <a:r>
              <a:rPr lang="ru-RU" altLang="ru-RU" smtClean="0">
                <a:latin typeface="Tahoma" pitchFamily="34" charset="0"/>
                <a:ea typeface="ヒラギノ角ゴ Pro W3"/>
              </a:rPr>
              <a:t>наша история</a:t>
            </a:r>
            <a:endParaRPr lang="en-GB" altLang="ru-RU" smtClean="0">
              <a:latin typeface="Tahoma" pitchFamily="34" charset="0"/>
              <a:ea typeface="ヒラギノ角ゴ Pro W3"/>
            </a:endParaRPr>
          </a:p>
        </p:txBody>
      </p:sp>
      <p:sp>
        <p:nvSpPr>
          <p:cNvPr id="30724" name="Content Placeholder 13"/>
          <p:cNvSpPr>
            <a:spLocks noGrp="1"/>
          </p:cNvSpPr>
          <p:nvPr>
            <p:ph idx="4294967295"/>
          </p:nvPr>
        </p:nvSpPr>
        <p:spPr>
          <a:xfrm>
            <a:off x="466725" y="1212850"/>
            <a:ext cx="4730750" cy="3381375"/>
          </a:xfrm>
        </p:spPr>
        <p:txBody>
          <a:bodyPr/>
          <a:lstStyle/>
          <a:p>
            <a:pPr marL="176213" indent="-176213" eaLnBrk="1" hangingPunct="1">
              <a:buClr>
                <a:srgbClr val="E41500"/>
              </a:buClr>
            </a:pPr>
            <a:r>
              <a:rPr lang="en-US" altLang="ru-RU" sz="1400" dirty="0" smtClean="0">
                <a:latin typeface="Tahoma" pitchFamily="34" charset="0"/>
                <a:ea typeface="ヒラギノ角ゴ Pro W3"/>
              </a:rPr>
              <a:t>British Standards Institution (BSI) </a:t>
            </a:r>
            <a:r>
              <a:rPr lang="ru-RU" altLang="ru-RU" sz="1400" dirty="0" smtClean="0">
                <a:latin typeface="Tahoma" pitchFamily="34" charset="0"/>
                <a:ea typeface="ヒラギノ角ゴ Pro W3"/>
              </a:rPr>
              <a:t>– Британский институт стандартов был основан в</a:t>
            </a:r>
            <a:r>
              <a:rPr lang="en-US" altLang="ru-RU" sz="1400" dirty="0" smtClean="0">
                <a:latin typeface="Tahoma" pitchFamily="34" charset="0"/>
                <a:ea typeface="ヒラギノ角ゴ Pro W3"/>
              </a:rPr>
              <a:t> </a:t>
            </a:r>
            <a:r>
              <a:rPr lang="en-US" altLang="ru-RU" sz="1400" b="1" dirty="0" smtClean="0">
                <a:latin typeface="Tahoma" pitchFamily="34" charset="0"/>
                <a:ea typeface="ヒラギノ角ゴ Pro W3"/>
              </a:rPr>
              <a:t>1901</a:t>
            </a:r>
            <a:r>
              <a:rPr lang="en-US" altLang="ru-RU" sz="1400" dirty="0" smtClean="0">
                <a:latin typeface="Tahoma" pitchFamily="34" charset="0"/>
                <a:ea typeface="ヒラギノ角ゴ Pro W3"/>
              </a:rPr>
              <a:t> </a:t>
            </a:r>
            <a:r>
              <a:rPr lang="ru-RU" altLang="ru-RU" sz="1400" dirty="0" smtClean="0">
                <a:latin typeface="Tahoma" pitchFamily="34" charset="0"/>
                <a:ea typeface="ヒラギノ角ゴ Pro W3"/>
              </a:rPr>
              <a:t>в Лондоне</a:t>
            </a:r>
            <a:endParaRPr lang="en-US" altLang="ru-RU" sz="1400" dirty="0" smtClean="0">
              <a:latin typeface="Tahoma" pitchFamily="34" charset="0"/>
              <a:ea typeface="ヒラギノ角ゴ Pro W3"/>
            </a:endParaRPr>
          </a:p>
          <a:p>
            <a:pPr marL="176213" indent="-176213" eaLnBrk="1" hangingPunct="1">
              <a:buClr>
                <a:srgbClr val="E41500"/>
              </a:buClr>
            </a:pPr>
            <a:endParaRPr lang="en-US" altLang="ru-RU" sz="1400" dirty="0" smtClean="0">
              <a:latin typeface="Tahoma" pitchFamily="34" charset="0"/>
              <a:ea typeface="ヒラギノ角ゴ Pro W3"/>
            </a:endParaRPr>
          </a:p>
          <a:p>
            <a:pPr marL="176213" indent="-176213" eaLnBrk="1" hangingPunct="1">
              <a:buClr>
                <a:srgbClr val="E41500"/>
              </a:buClr>
            </a:pPr>
            <a:r>
              <a:rPr lang="en-US" altLang="ru-RU" sz="1400" dirty="0" smtClean="0">
                <a:latin typeface="Tahoma" pitchFamily="34" charset="0"/>
                <a:ea typeface="ヒラギノ角ゴ Pro W3"/>
              </a:rPr>
              <a:t>BSI </a:t>
            </a:r>
            <a:r>
              <a:rPr lang="ru-RU" altLang="ru-RU" sz="1400" dirty="0" smtClean="0">
                <a:latin typeface="Tahoma" pitchFamily="34" charset="0"/>
                <a:ea typeface="ヒラギノ角ゴ Pro W3"/>
              </a:rPr>
              <a:t>– первый в мире </a:t>
            </a:r>
            <a:r>
              <a:rPr lang="ru-RU" altLang="ru-RU" sz="1400" b="1" dirty="0" smtClean="0">
                <a:latin typeface="Tahoma" pitchFamily="34" charset="0"/>
                <a:ea typeface="ヒラギノ角ゴ Pro W3"/>
              </a:rPr>
              <a:t>орган по стандартизации </a:t>
            </a:r>
            <a:r>
              <a:rPr lang="ru-RU" altLang="ru-RU" sz="1400" dirty="0" smtClean="0">
                <a:latin typeface="Tahoma" pitchFamily="34" charset="0"/>
                <a:ea typeface="ヒラギノ角ゴ Pro W3"/>
              </a:rPr>
              <a:t>национального уровня, выпустил </a:t>
            </a:r>
            <a:r>
              <a:rPr lang="ru-RU" altLang="ru-RU" sz="1400" b="1" dirty="0" smtClean="0">
                <a:latin typeface="Tahoma" pitchFamily="34" charset="0"/>
                <a:ea typeface="ヒラギノ角ゴ Pro W3"/>
              </a:rPr>
              <a:t>33 000 стандартов</a:t>
            </a:r>
            <a:r>
              <a:rPr lang="ru-RU" altLang="ru-RU" sz="1400" dirty="0" smtClean="0">
                <a:latin typeface="Tahoma" pitchFamily="34" charset="0"/>
                <a:ea typeface="ヒラギノ角ゴ Pro W3"/>
              </a:rPr>
              <a:t/>
            </a:r>
            <a:br>
              <a:rPr lang="ru-RU" altLang="ru-RU" sz="1400" dirty="0" smtClean="0">
                <a:latin typeface="Tahoma" pitchFamily="34" charset="0"/>
                <a:ea typeface="ヒラギノ角ゴ Pro W3"/>
              </a:rPr>
            </a:br>
            <a:endParaRPr lang="en-US" altLang="ru-RU" sz="1400" dirty="0" smtClean="0">
              <a:latin typeface="Tahoma" pitchFamily="34" charset="0"/>
              <a:ea typeface="ヒラギノ角ゴ Pro W3"/>
            </a:endParaRPr>
          </a:p>
          <a:p>
            <a:pPr marL="176213" indent="-176213" eaLnBrk="1" hangingPunct="1">
              <a:buClr>
                <a:srgbClr val="E41500"/>
              </a:buClr>
            </a:pPr>
            <a:r>
              <a:rPr lang="en-US" altLang="ru-RU" sz="1400" dirty="0" smtClean="0">
                <a:latin typeface="Tahoma" pitchFamily="34" charset="0"/>
                <a:ea typeface="ヒラギノ角ゴ Pro W3"/>
              </a:rPr>
              <a:t>BSI </a:t>
            </a:r>
            <a:r>
              <a:rPr lang="ru-RU" altLang="ru-RU" sz="1400" dirty="0" smtClean="0">
                <a:latin typeface="Tahoma" pitchFamily="34" charset="0"/>
                <a:ea typeface="ヒラギノ角ゴ Pro W3"/>
              </a:rPr>
              <a:t>– </a:t>
            </a:r>
            <a:r>
              <a:rPr lang="ru-RU" altLang="ru-RU" sz="1400" b="1" dirty="0" smtClean="0">
                <a:latin typeface="Tahoma" pitchFamily="34" charset="0"/>
                <a:ea typeface="ヒラギノ角ゴ Pro W3"/>
              </a:rPr>
              <a:t>один из основателей</a:t>
            </a:r>
            <a:r>
              <a:rPr lang="ru-RU" altLang="ru-RU" sz="1400" dirty="0" smtClean="0">
                <a:latin typeface="Tahoma" pitchFamily="34" charset="0"/>
                <a:ea typeface="ヒラギノ角ゴ Pro W3"/>
              </a:rPr>
              <a:t> международной организации по стандартизации </a:t>
            </a:r>
            <a:r>
              <a:rPr lang="en-US" altLang="ru-RU" sz="1400" b="1" dirty="0" smtClean="0">
                <a:latin typeface="Tahoma" pitchFamily="34" charset="0"/>
                <a:ea typeface="ヒラギノ角ゴ Pro W3"/>
              </a:rPr>
              <a:t>ISO</a:t>
            </a:r>
          </a:p>
          <a:p>
            <a:pPr marL="176213" indent="-176213" eaLnBrk="1" hangingPunct="1">
              <a:buClr>
                <a:srgbClr val="E41500"/>
              </a:buClr>
            </a:pPr>
            <a:endParaRPr lang="en-US" altLang="ru-RU" sz="1400" dirty="0" smtClean="0">
              <a:latin typeface="Tahoma" pitchFamily="34" charset="0"/>
              <a:ea typeface="ヒラギノ角ゴ Pro W3"/>
            </a:endParaRPr>
          </a:p>
          <a:p>
            <a:pPr marL="176213" indent="-176213" eaLnBrk="1" hangingPunct="1">
              <a:buClr>
                <a:srgbClr val="E41500"/>
              </a:buClr>
            </a:pPr>
            <a:r>
              <a:rPr lang="en-US" altLang="ru-RU" sz="1400" dirty="0" smtClean="0">
                <a:latin typeface="Tahoma" pitchFamily="34" charset="0"/>
                <a:ea typeface="ヒラギノ角ゴ Pro W3"/>
              </a:rPr>
              <a:t>BSI </a:t>
            </a:r>
            <a:r>
              <a:rPr lang="ru-RU" altLang="ru-RU" sz="1400" dirty="0" smtClean="0">
                <a:latin typeface="Tahoma" pitchFamily="34" charset="0"/>
                <a:ea typeface="ヒラギノ角ゴ Pro W3"/>
              </a:rPr>
              <a:t>– ведет историческое </a:t>
            </a:r>
            <a:r>
              <a:rPr lang="ru-RU" altLang="ru-RU" sz="1400" b="1" dirty="0" smtClean="0">
                <a:latin typeface="Tahoma" pitchFamily="34" charset="0"/>
                <a:ea typeface="ヒラギノ角ゴ Pro W3"/>
              </a:rPr>
              <a:t>сотрудничество </a:t>
            </a:r>
            <a:r>
              <a:rPr lang="en-GB" altLang="ru-RU" sz="1400" b="1" dirty="0" smtClean="0">
                <a:latin typeface="Tahoma" pitchFamily="34" charset="0"/>
                <a:ea typeface="ヒラギノ角ゴ Pro W3"/>
              </a:rPr>
              <a:t/>
            </a:r>
            <a:br>
              <a:rPr lang="en-GB" altLang="ru-RU" sz="1400" b="1" dirty="0" smtClean="0">
                <a:latin typeface="Tahoma" pitchFamily="34" charset="0"/>
                <a:ea typeface="ヒラギノ角ゴ Pro W3"/>
              </a:rPr>
            </a:br>
            <a:r>
              <a:rPr lang="ru-RU" altLang="ru-RU" sz="1400" b="1" dirty="0" smtClean="0">
                <a:latin typeface="Tahoma" pitchFamily="34" charset="0"/>
                <a:ea typeface="ヒラギノ角ゴ Pro W3"/>
              </a:rPr>
              <a:t>с Госстандартом</a:t>
            </a:r>
            <a:r>
              <a:rPr lang="ru-RU" altLang="ru-RU" sz="1400" dirty="0">
                <a:latin typeface="Tahoma" pitchFamily="34" charset="0"/>
                <a:ea typeface="ヒラギノ角ゴ Pro W3"/>
              </a:rPr>
              <a:t> </a:t>
            </a:r>
            <a:r>
              <a:rPr lang="ru-RU" altLang="ru-RU" sz="1400" b="1" dirty="0" smtClean="0">
                <a:latin typeface="Tahoma" pitchFamily="34" charset="0"/>
                <a:ea typeface="ヒラギノ角ゴ Pro W3"/>
              </a:rPr>
              <a:t>и Минстроем</a:t>
            </a:r>
            <a:r>
              <a:rPr lang="ru-RU" altLang="ru-RU" sz="1400" dirty="0" smtClean="0">
                <a:latin typeface="Tahoma" pitchFamily="34" charset="0"/>
                <a:ea typeface="ヒラギノ角ゴ Pro W3"/>
              </a:rPr>
              <a:t>, </a:t>
            </a:r>
            <a:r>
              <a:rPr lang="en-GB" altLang="ru-RU" sz="1400" dirty="0" smtClean="0">
                <a:latin typeface="Tahoma" pitchFamily="34" charset="0"/>
                <a:ea typeface="ヒラギノ角ゴ Pro W3"/>
              </a:rPr>
              <a:t/>
            </a:r>
            <a:br>
              <a:rPr lang="en-GB" altLang="ru-RU" sz="1400" dirty="0" smtClean="0">
                <a:latin typeface="Tahoma" pitchFamily="34" charset="0"/>
                <a:ea typeface="ヒラギノ角ゴ Pro W3"/>
              </a:rPr>
            </a:br>
            <a:r>
              <a:rPr lang="ru-RU" altLang="ru-RU" sz="1400" dirty="0" smtClean="0">
                <a:latin typeface="Tahoma" pitchFamily="34" charset="0"/>
                <a:ea typeface="ヒラギノ角ゴ Pro W3"/>
              </a:rPr>
              <a:t>напрямую и в рамках </a:t>
            </a:r>
            <a:r>
              <a:rPr lang="en-GB" altLang="ru-RU" sz="1400" dirty="0" smtClean="0">
                <a:latin typeface="Tahoma" pitchFamily="34" charset="0"/>
                <a:ea typeface="ヒラギノ角ゴ Pro W3"/>
              </a:rPr>
              <a:t>ISO </a:t>
            </a:r>
            <a:r>
              <a:rPr lang="ru-RU" altLang="ru-RU" sz="1400" dirty="0" smtClean="0">
                <a:latin typeface="Tahoma" pitchFamily="34" charset="0"/>
                <a:ea typeface="ヒラギノ角ゴ Pro W3"/>
              </a:rPr>
              <a:t>и </a:t>
            </a:r>
            <a:r>
              <a:rPr lang="en-GB" altLang="ru-RU" sz="1400" dirty="0" smtClean="0">
                <a:latin typeface="Tahoma" pitchFamily="34" charset="0"/>
                <a:ea typeface="ヒラギノ角ゴ Pro W3"/>
              </a:rPr>
              <a:t>IEC</a:t>
            </a:r>
            <a:endParaRPr lang="en-GB" altLang="ru-RU" sz="2000" dirty="0" smtClean="0">
              <a:latin typeface="Tahoma" pitchFamily="34" charset="0"/>
              <a:ea typeface="ヒラギノ角ゴ Pro W3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2DD4D4F-BAE8-436E-917F-D62E47E23914}" type="datetime1">
              <a:rPr lang="en-US"/>
              <a:pPr>
                <a:defRPr/>
              </a:pPr>
              <a:t>10/17/2017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457200" y="190500"/>
            <a:ext cx="8686800" cy="360363"/>
          </a:xfrm>
        </p:spPr>
        <p:txBody>
          <a:bodyPr/>
          <a:lstStyle/>
          <a:p>
            <a:r>
              <a:rPr lang="en-US" altLang="zh-TW" sz="2500" dirty="0" smtClean="0">
                <a:latin typeface="Tahoma" pitchFamily="34" charset="0"/>
                <a:ea typeface="新細明體" pitchFamily="18" charset="-120"/>
              </a:rPr>
              <a:t>BSI </a:t>
            </a:r>
            <a:r>
              <a:rPr lang="ru-RU" altLang="zh-TW" sz="2500" dirty="0" smtClean="0">
                <a:latin typeface="Tahoma" pitchFamily="34" charset="0"/>
                <a:ea typeface="ヒラギノ角ゴ Pro W3"/>
              </a:rPr>
              <a:t>– эволюция стандартов</a:t>
            </a:r>
            <a:endParaRPr lang="en-AU" altLang="ru-RU" sz="2500" dirty="0" smtClean="0">
              <a:latin typeface="Tahoma" pitchFamily="34" charset="0"/>
              <a:ea typeface="ヒラギノ角ゴ Pro W3"/>
            </a:endParaRPr>
          </a:p>
        </p:txBody>
      </p:sp>
      <p:graphicFrame>
        <p:nvGraphicFramePr>
          <p:cNvPr id="42057" name="Group 73"/>
          <p:cNvGraphicFramePr>
            <a:graphicFrameLocks noGrp="1"/>
          </p:cNvGraphicFramePr>
          <p:nvPr/>
        </p:nvGraphicFramePr>
        <p:xfrm>
          <a:off x="457200" y="914400"/>
          <a:ext cx="7656513" cy="3635378"/>
        </p:xfrm>
        <a:graphic>
          <a:graphicData uri="http://schemas.openxmlformats.org/drawingml/2006/table">
            <a:tbl>
              <a:tblPr/>
              <a:tblGrid>
                <a:gridCol w="849313"/>
                <a:gridCol w="1495425"/>
                <a:gridCol w="5311775"/>
              </a:tblGrid>
              <a:tr h="2905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Year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British Standard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ISO Standard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63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1987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BS 5750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ISO 9001 </a:t>
                      </a: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(Quality Management)</a:t>
                      </a:r>
                    </a:p>
                  </a:txBody>
                  <a:tcPr marL="90000" marR="90000" marT="46801" marB="90003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C"/>
                    </a:solidFill>
                  </a:tcPr>
                </a:tc>
              </a:tr>
              <a:tr h="3063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1992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BS 7750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ISO 14001 </a:t>
                      </a: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(Environmental Management)</a:t>
                      </a:r>
                    </a:p>
                  </a:txBody>
                  <a:tcPr marL="90000" marR="90000" marT="46801" marB="90003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</a:tr>
              <a:tr h="3063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1995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BS 7799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ISO/IEC 27001 </a:t>
                      </a: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(Information Security)</a:t>
                      </a:r>
                    </a:p>
                  </a:txBody>
                  <a:tcPr marL="90000" marR="90000" marT="46801" marB="90003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C"/>
                    </a:solidFill>
                  </a:tcPr>
                </a:tc>
              </a:tr>
              <a:tr h="3063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1996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BS 8800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OHSAS 18001 / AS/NZS 4801 </a:t>
                      </a: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(Health &amp; Safety)</a:t>
                      </a:r>
                    </a:p>
                  </a:txBody>
                  <a:tcPr marL="90000" marR="90000" marT="46801" marB="90003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</a:tr>
              <a:tr h="2793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2000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BS 8600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ISO 10002 </a:t>
                      </a: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(Customer Satisfaction)</a:t>
                      </a:r>
                    </a:p>
                  </a:txBody>
                  <a:tcPr marL="90000" marR="90000" marT="46801" marB="90003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C"/>
                    </a:solidFill>
                  </a:tcPr>
                </a:tc>
              </a:tr>
              <a:tr h="3079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2002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BS 15000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ISO/IEC 20000 </a:t>
                      </a: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(IT Service Management)</a:t>
                      </a:r>
                    </a:p>
                  </a:txBody>
                  <a:tcPr marL="90000" marR="90000" marT="46801" marB="90003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</a:tr>
              <a:tr h="3079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2002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TS 16949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ISO/TS 16949 </a:t>
                      </a: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(Automotive)</a:t>
                      </a:r>
                    </a:p>
                  </a:txBody>
                  <a:tcPr marL="90000" marR="90000" marT="46801" marB="90003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C"/>
                    </a:solidFill>
                  </a:tcPr>
                </a:tc>
              </a:tr>
              <a:tr h="3048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2009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BS 16001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ISO 50001 </a:t>
                      </a: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(Energy Management)</a:t>
                      </a:r>
                    </a:p>
                  </a:txBody>
                  <a:tcPr marL="90000" marR="90000" marT="46801" marB="90003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</a:tr>
              <a:tr h="3079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2009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BS 5750 (based)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AS 9100 </a:t>
                      </a: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(Aerospace)</a:t>
                      </a:r>
                    </a:p>
                  </a:txBody>
                  <a:tcPr marL="90000" marR="90000" marT="46801" marB="90003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C"/>
                    </a:solidFill>
                  </a:tcPr>
                </a:tc>
              </a:tr>
              <a:tr h="3048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2012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BS 25999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ISO 22301 (</a:t>
                      </a: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Business Continuity)</a:t>
                      </a:r>
                    </a:p>
                  </a:txBody>
                  <a:tcPr marL="90000" marR="90000" marT="46801" marB="90003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</a:tr>
              <a:tr h="3063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2012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BS 8901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ISO 20121 </a:t>
                      </a: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/>
                          <a:cs typeface="ヒラギノ角ゴ Pro W3"/>
                        </a:rPr>
                        <a:t>(Sustainable Events)</a:t>
                      </a:r>
                    </a:p>
                  </a:txBody>
                  <a:tcPr marL="90000" marR="90000" marT="46801" marB="90003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C"/>
                    </a:solidFill>
                  </a:tcPr>
                </a:tc>
              </a:tr>
            </a:tbl>
          </a:graphicData>
        </a:graphic>
      </p:graphicFrame>
      <p:sp>
        <p:nvSpPr>
          <p:cNvPr id="8" name="Isosceles Triangle 7"/>
          <p:cNvSpPr/>
          <p:nvPr/>
        </p:nvSpPr>
        <p:spPr>
          <a:xfrm>
            <a:off x="5408613" y="1350963"/>
            <a:ext cx="3471862" cy="3309937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900" dirty="0"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726238" y="2166938"/>
            <a:ext cx="8477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827" name="TextBox 24"/>
          <p:cNvSpPr txBox="1">
            <a:spLocks noChangeArrowheads="1"/>
          </p:cNvSpPr>
          <p:nvPr/>
        </p:nvSpPr>
        <p:spPr bwMode="auto">
          <a:xfrm>
            <a:off x="6908800" y="1738313"/>
            <a:ext cx="4714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2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11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ru-RU" sz="1200" b="1" dirty="0"/>
              <a:t>ISO</a:t>
            </a:r>
          </a:p>
        </p:txBody>
      </p:sp>
      <p:sp>
        <p:nvSpPr>
          <p:cNvPr id="32828" name="TextBox 26"/>
          <p:cNvSpPr txBox="1">
            <a:spLocks noChangeArrowheads="1"/>
          </p:cNvSpPr>
          <p:nvPr/>
        </p:nvSpPr>
        <p:spPr bwMode="auto">
          <a:xfrm>
            <a:off x="6946900" y="2262188"/>
            <a:ext cx="501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2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11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ru-RU" sz="1200" b="1"/>
              <a:t>EN</a:t>
            </a:r>
          </a:p>
        </p:txBody>
      </p:sp>
      <p:sp>
        <p:nvSpPr>
          <p:cNvPr id="32829" name="TextBox 28"/>
          <p:cNvSpPr txBox="1">
            <a:spLocks noChangeArrowheads="1"/>
          </p:cNvSpPr>
          <p:nvPr/>
        </p:nvSpPr>
        <p:spPr bwMode="auto">
          <a:xfrm>
            <a:off x="6956425" y="2724150"/>
            <a:ext cx="385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2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11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ru-RU" sz="1200" b="1"/>
              <a:t>BS</a:t>
            </a:r>
          </a:p>
        </p:txBody>
      </p:sp>
      <p:sp>
        <p:nvSpPr>
          <p:cNvPr id="32830" name="TextBox 29"/>
          <p:cNvSpPr txBox="1">
            <a:spLocks noChangeArrowheads="1"/>
          </p:cNvSpPr>
          <p:nvPr/>
        </p:nvSpPr>
        <p:spPr bwMode="auto">
          <a:xfrm>
            <a:off x="6113463" y="3289300"/>
            <a:ext cx="20145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2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11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ru-RU" sz="1200" b="1"/>
              <a:t>Publicly Available (PAS)</a:t>
            </a:r>
          </a:p>
        </p:txBody>
      </p:sp>
      <p:sp>
        <p:nvSpPr>
          <p:cNvPr id="32831" name="TextBox 30"/>
          <p:cNvSpPr txBox="1">
            <a:spLocks noChangeArrowheads="1"/>
          </p:cNvSpPr>
          <p:nvPr/>
        </p:nvSpPr>
        <p:spPr bwMode="auto">
          <a:xfrm>
            <a:off x="6364288" y="3816350"/>
            <a:ext cx="1547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2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11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ru-RU" sz="1200" b="1"/>
              <a:t>Private/Consortia</a:t>
            </a:r>
          </a:p>
        </p:txBody>
      </p:sp>
      <p:sp>
        <p:nvSpPr>
          <p:cNvPr id="32832" name="TextBox 31"/>
          <p:cNvSpPr txBox="1">
            <a:spLocks noChangeArrowheads="1"/>
          </p:cNvSpPr>
          <p:nvPr/>
        </p:nvSpPr>
        <p:spPr bwMode="auto">
          <a:xfrm>
            <a:off x="5745163" y="4294188"/>
            <a:ext cx="28209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2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11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Tahoma Bold"/>
              <a:buChar char="–"/>
              <a:defRPr sz="1000">
                <a:solidFill>
                  <a:srgbClr val="A9A9A9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ru-RU" sz="1200" b="1"/>
              <a:t>Corporate Technical Specifications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6480175" y="2633663"/>
            <a:ext cx="13398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213475" y="3138488"/>
            <a:ext cx="187483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892800" y="3754438"/>
            <a:ext cx="251618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656263" y="4213225"/>
            <a:ext cx="29876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/>
          <p:cNvSpPr txBox="1">
            <a:spLocks noGrp="1"/>
          </p:cNvSpPr>
          <p:nvPr/>
        </p:nvSpPr>
        <p:spPr>
          <a:xfrm>
            <a:off x="3200400" y="4865688"/>
            <a:ext cx="1306513" cy="14446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343043" fontAlgn="auto">
              <a:spcBef>
                <a:spcPts val="0"/>
              </a:spcBef>
              <a:spcAft>
                <a:spcPts val="0"/>
              </a:spcAft>
              <a:defRPr/>
            </a:pPr>
            <a:fld id="{9187B15B-E5B6-4480-B19D-5C1B20157C64}" type="datetime1">
              <a:rPr lang="en-US" sz="600">
                <a:latin typeface="Tahoma"/>
                <a:ea typeface="+mn-ea"/>
                <a:cs typeface="Tahoma"/>
              </a:rPr>
              <a:pPr defTabSz="343043" fontAlgn="auto">
                <a:spcBef>
                  <a:spcPts val="0"/>
                </a:spcBef>
                <a:spcAft>
                  <a:spcPts val="0"/>
                </a:spcAft>
                <a:defRPr/>
              </a:pPr>
              <a:t>10/17/2017</a:t>
            </a:fld>
            <a:endParaRPr lang="en-US" sz="600" dirty="0"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80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SI PowerPoint template">
  <a:themeElements>
    <a:clrScheme name="BSI Core and Secondary palette">
      <a:dk1>
        <a:sysClr val="windowText" lastClr="000000"/>
      </a:dk1>
      <a:lt1>
        <a:sysClr val="window" lastClr="FFFFFF"/>
      </a:lt1>
      <a:dk2>
        <a:srgbClr val="FF2B1F"/>
      </a:dk2>
      <a:lt2>
        <a:srgbClr val="6F6F6F"/>
      </a:lt2>
      <a:accent1>
        <a:srgbClr val="FF2B1F"/>
      </a:accent1>
      <a:accent2>
        <a:srgbClr val="FFB9AF"/>
      </a:accent2>
      <a:accent3>
        <a:srgbClr val="9E2B1F"/>
      </a:accent3>
      <a:accent4>
        <a:srgbClr val="FF8273"/>
      </a:accent4>
      <a:accent5>
        <a:srgbClr val="642B1F"/>
      </a:accent5>
      <a:accent6>
        <a:srgbClr val="C5C5C5"/>
      </a:accent6>
      <a:hlink>
        <a:srgbClr val="9B9B9B"/>
      </a:hlink>
      <a:folHlink>
        <a:srgbClr val="ECECEC"/>
      </a:folHlink>
    </a:clrScheme>
    <a:fontScheme name="BSI">
      <a:majorFont>
        <a:latin typeface="Tahom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ahom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BSI PowerPoint template</Template>
  <TotalTime>5495</TotalTime>
  <Words>980</Words>
  <Application>Microsoft Office PowerPoint</Application>
  <PresentationFormat>Экран (16:9)</PresentationFormat>
  <Paragraphs>287</Paragraphs>
  <Slides>17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Tahoma</vt:lpstr>
      <vt:lpstr>ヒラギノ角ゴ Pro W3</vt:lpstr>
      <vt:lpstr>新細明體</vt:lpstr>
      <vt:lpstr>Courier New</vt:lpstr>
      <vt:lpstr>Tahoma Bold</vt:lpstr>
      <vt:lpstr>BSI PowerPoint template</vt:lpstr>
      <vt:lpstr>British Standards Institution | Британский институт стандартов Стандарты в области строительства Умные города, BIM</vt:lpstr>
      <vt:lpstr>Слайд 2</vt:lpstr>
      <vt:lpstr>Слайд 3</vt:lpstr>
      <vt:lpstr>Слайд 4</vt:lpstr>
      <vt:lpstr>Слайд 5</vt:lpstr>
      <vt:lpstr>Слайд 6</vt:lpstr>
      <vt:lpstr>Дополнительные слайды</vt:lpstr>
      <vt:lpstr>BSI – наша история</vt:lpstr>
      <vt:lpstr>BSI – эволюция стандартов</vt:lpstr>
      <vt:lpstr>Слайд 10</vt:lpstr>
      <vt:lpstr>Слайд 11</vt:lpstr>
      <vt:lpstr>Слайд 12</vt:lpstr>
      <vt:lpstr>Слайд 13</vt:lpstr>
      <vt:lpstr>Стандарты – только начало</vt:lpstr>
      <vt:lpstr>Слайд 15</vt:lpstr>
      <vt:lpstr>Слайд 16</vt:lpstr>
      <vt:lpstr>Слайд 17</vt:lpstr>
    </vt:vector>
  </TitlesOfParts>
  <Company>British Standards Institution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wrightc</dc:creator>
  <cp:lastModifiedBy>Афонин Александр</cp:lastModifiedBy>
  <cp:revision>522</cp:revision>
  <cp:lastPrinted>2017-05-24T07:17:24Z</cp:lastPrinted>
  <dcterms:created xsi:type="dcterms:W3CDTF">2012-10-10T06:19:36Z</dcterms:created>
  <dcterms:modified xsi:type="dcterms:W3CDTF">2017-10-17T07:29:40Z</dcterms:modified>
</cp:coreProperties>
</file>