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3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59" r:id="rId4"/>
    <p:sldId id="281" r:id="rId5"/>
    <p:sldId id="282" r:id="rId6"/>
    <p:sldId id="283" r:id="rId7"/>
    <p:sldId id="284" r:id="rId8"/>
    <p:sldId id="285" r:id="rId9"/>
    <p:sldId id="286" r:id="rId10"/>
    <p:sldId id="27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-624" y="-81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BFAFE-9D21-4F04-9A24-15140D66E41D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F52F0D55-ED9B-476E-B29B-6601D00C450E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Преимущества технологии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ХТС-процесс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6227F4F-3698-4EC7-A38F-4042053B8B19}" type="parTrans" cxnId="{6D4FD317-E5D1-42E5-9DE2-A258EEFBC964}">
      <dgm:prSet/>
      <dgm:spPr/>
      <dgm:t>
        <a:bodyPr/>
        <a:lstStyle/>
        <a:p>
          <a:endParaRPr lang="ru-RU"/>
        </a:p>
      </dgm:t>
    </dgm:pt>
    <dgm:pt modelId="{199BFDBB-1A4F-4ABB-B228-0216674C6D4D}" type="sibTrans" cxnId="{6D4FD317-E5D1-42E5-9DE2-A258EEFBC964}">
      <dgm:prSet/>
      <dgm:spPr/>
      <dgm:t>
        <a:bodyPr/>
        <a:lstStyle/>
        <a:p>
          <a:endParaRPr lang="ru-RU"/>
        </a:p>
      </dgm:t>
    </dgm:pt>
    <dgm:pt modelId="{B79B54C4-2BC7-4420-9794-B35DFC5429B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Высокая прочность изделий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E42CCCA-396B-484E-A1FF-C9F936B22DCF}" type="parTrans" cxnId="{745B93C9-A863-4EC3-AE3A-63A4F06A139F}">
      <dgm:prSet/>
      <dgm:spPr/>
      <dgm:t>
        <a:bodyPr/>
        <a:lstStyle/>
        <a:p>
          <a:endParaRPr lang="ru-RU"/>
        </a:p>
      </dgm:t>
    </dgm:pt>
    <dgm:pt modelId="{10CED402-A10D-4DDD-969B-23ACB834D7A0}" type="sibTrans" cxnId="{745B93C9-A863-4EC3-AE3A-63A4F06A139F}">
      <dgm:prSet/>
      <dgm:spPr/>
      <dgm:t>
        <a:bodyPr/>
        <a:lstStyle/>
        <a:p>
          <a:endParaRPr lang="ru-RU"/>
        </a:p>
      </dgm:t>
    </dgm:pt>
    <dgm:pt modelId="{151429E6-8E96-4C99-AE2D-489FD67B0807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Изготовление отливок различных конфигураций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874F620-0862-4F17-96E1-E187F4A733E8}" type="parTrans" cxnId="{C6E97F11-A68A-4246-B30B-BEA195AEF653}">
      <dgm:prSet/>
      <dgm:spPr/>
      <dgm:t>
        <a:bodyPr/>
        <a:lstStyle/>
        <a:p>
          <a:endParaRPr lang="ru-RU"/>
        </a:p>
      </dgm:t>
    </dgm:pt>
    <dgm:pt modelId="{4EF2831C-6D6C-4207-80E1-78908D741B49}" type="sibTrans" cxnId="{C6E97F11-A68A-4246-B30B-BEA195AEF653}">
      <dgm:prSet/>
      <dgm:spPr/>
      <dgm:t>
        <a:bodyPr/>
        <a:lstStyle/>
        <a:p>
          <a:endParaRPr lang="ru-RU"/>
        </a:p>
      </dgm:t>
    </dgm:pt>
    <dgm:pt modelId="{8FD509BB-6B55-4629-AB6F-CC2390C24AE2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Гибкость при изготовлении многономенклатурной продукции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EEB7610-FC5D-495F-A6E2-40633AF11A27}" type="parTrans" cxnId="{74737363-8E30-47B4-A54D-B7E4DE367A32}">
      <dgm:prSet/>
      <dgm:spPr/>
      <dgm:t>
        <a:bodyPr/>
        <a:lstStyle/>
        <a:p>
          <a:endParaRPr lang="ru-RU"/>
        </a:p>
      </dgm:t>
    </dgm:pt>
    <dgm:pt modelId="{11222CA9-82F1-404F-9BC8-9A7DA67E3518}" type="sibTrans" cxnId="{74737363-8E30-47B4-A54D-B7E4DE367A32}">
      <dgm:prSet/>
      <dgm:spPr/>
      <dgm:t>
        <a:bodyPr/>
        <a:lstStyle/>
        <a:p>
          <a:endParaRPr lang="ru-RU"/>
        </a:p>
      </dgm:t>
    </dgm:pt>
    <dgm:pt modelId="{22C43256-C17F-463E-A2C7-229191F65AEB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Универсальность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B480619-E206-4EF8-A52D-6C40BA8893B6}" type="parTrans" cxnId="{8904471B-C9C9-4287-BED3-B6244C161255}">
      <dgm:prSet/>
      <dgm:spPr/>
      <dgm:t>
        <a:bodyPr/>
        <a:lstStyle/>
        <a:p>
          <a:endParaRPr lang="ru-RU"/>
        </a:p>
      </dgm:t>
    </dgm:pt>
    <dgm:pt modelId="{ADF58CC3-D187-4B9B-AD09-69987097AFC1}" type="sibTrans" cxnId="{8904471B-C9C9-4287-BED3-B6244C161255}">
      <dgm:prSet/>
      <dgm:spPr/>
      <dgm:t>
        <a:bodyPr/>
        <a:lstStyle/>
        <a:p>
          <a:endParaRPr lang="ru-RU"/>
        </a:p>
      </dgm:t>
    </dgm:pt>
    <dgm:pt modelId="{95E12E60-516F-44B4-AA51-FC9C2A73287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Простота технологии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5AA51FB-898D-47CA-AA89-B16B23EF2B68}" type="parTrans" cxnId="{2EF462FB-E992-49C8-AD8B-A0D51FB13A99}">
      <dgm:prSet/>
      <dgm:spPr/>
      <dgm:t>
        <a:bodyPr/>
        <a:lstStyle/>
        <a:p>
          <a:endParaRPr lang="ru-RU"/>
        </a:p>
      </dgm:t>
    </dgm:pt>
    <dgm:pt modelId="{7F3288F6-B745-4C51-9133-8B8DAE7F0A67}" type="sibTrans" cxnId="{2EF462FB-E992-49C8-AD8B-A0D51FB13A99}">
      <dgm:prSet/>
      <dgm:spPr/>
      <dgm:t>
        <a:bodyPr/>
        <a:lstStyle/>
        <a:p>
          <a:endParaRPr lang="ru-RU"/>
        </a:p>
      </dgm:t>
    </dgm:pt>
    <dgm:pt modelId="{EC0BF373-AD68-4F7C-B312-371A644A8719}" type="pres">
      <dgm:prSet presAssocID="{B84BFAFE-9D21-4F04-9A24-15140D66E4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4743B2-DE77-440E-A0F7-38C23A138CD4}" type="pres">
      <dgm:prSet presAssocID="{F52F0D55-ED9B-476E-B29B-6601D00C450E}" presName="parentText" presStyleLbl="node1" presStyleIdx="0" presStyleCnt="1" custScaleY="38594" custLinFactNeighborX="115" custLinFactNeighborY="-60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A5615-3D9A-4520-8A65-C8B832FACB1E}" type="pres">
      <dgm:prSet presAssocID="{F52F0D55-ED9B-476E-B29B-6601D00C450E}" presName="childText" presStyleLbl="revTx" presStyleIdx="0" presStyleCnt="1" custScaleX="60075" custScaleY="88348" custLinFactNeighborX="-19066" custLinFactNeighborY="1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28AAEF-F86E-4F85-934D-78F847A2845C}" type="presOf" srcId="{151429E6-8E96-4C99-AE2D-489FD67B0807}" destId="{BE7A5615-3D9A-4520-8A65-C8B832FACB1E}" srcOrd="0" destOrd="1" presId="urn:microsoft.com/office/officeart/2005/8/layout/vList2"/>
    <dgm:cxn modelId="{2EF462FB-E992-49C8-AD8B-A0D51FB13A99}" srcId="{F52F0D55-ED9B-476E-B29B-6601D00C450E}" destId="{95E12E60-516F-44B4-AA51-FC9C2A73287D}" srcOrd="4" destOrd="0" parTransId="{F5AA51FB-898D-47CA-AA89-B16B23EF2B68}" sibTransId="{7F3288F6-B745-4C51-9133-8B8DAE7F0A67}"/>
    <dgm:cxn modelId="{76FC7471-DE14-468D-B8B7-6CCCCD515B80}" type="presOf" srcId="{8FD509BB-6B55-4629-AB6F-CC2390C24AE2}" destId="{BE7A5615-3D9A-4520-8A65-C8B832FACB1E}" srcOrd="0" destOrd="2" presId="urn:microsoft.com/office/officeart/2005/8/layout/vList2"/>
    <dgm:cxn modelId="{6D4FD317-E5D1-42E5-9DE2-A258EEFBC964}" srcId="{B84BFAFE-9D21-4F04-9A24-15140D66E41D}" destId="{F52F0D55-ED9B-476E-B29B-6601D00C450E}" srcOrd="0" destOrd="0" parTransId="{16227F4F-3698-4EC7-A38F-4042053B8B19}" sibTransId="{199BFDBB-1A4F-4ABB-B228-0216674C6D4D}"/>
    <dgm:cxn modelId="{74737363-8E30-47B4-A54D-B7E4DE367A32}" srcId="{F52F0D55-ED9B-476E-B29B-6601D00C450E}" destId="{8FD509BB-6B55-4629-AB6F-CC2390C24AE2}" srcOrd="2" destOrd="0" parTransId="{5EEB7610-FC5D-495F-A6E2-40633AF11A27}" sibTransId="{11222CA9-82F1-404F-9BC8-9A7DA67E3518}"/>
    <dgm:cxn modelId="{141473EA-F737-4E5E-B28B-2D37115AFB5F}" type="presOf" srcId="{F52F0D55-ED9B-476E-B29B-6601D00C450E}" destId="{414743B2-DE77-440E-A0F7-38C23A138CD4}" srcOrd="0" destOrd="0" presId="urn:microsoft.com/office/officeart/2005/8/layout/vList2"/>
    <dgm:cxn modelId="{E8C83826-492B-48A2-AF11-1CD7E9253F3B}" type="presOf" srcId="{22C43256-C17F-463E-A2C7-229191F65AEB}" destId="{BE7A5615-3D9A-4520-8A65-C8B832FACB1E}" srcOrd="0" destOrd="3" presId="urn:microsoft.com/office/officeart/2005/8/layout/vList2"/>
    <dgm:cxn modelId="{FC862AF9-A392-4978-9596-976931F16EEE}" type="presOf" srcId="{B79B54C4-2BC7-4420-9794-B35DFC5429BC}" destId="{BE7A5615-3D9A-4520-8A65-C8B832FACB1E}" srcOrd="0" destOrd="0" presId="urn:microsoft.com/office/officeart/2005/8/layout/vList2"/>
    <dgm:cxn modelId="{745B93C9-A863-4EC3-AE3A-63A4F06A139F}" srcId="{F52F0D55-ED9B-476E-B29B-6601D00C450E}" destId="{B79B54C4-2BC7-4420-9794-B35DFC5429BC}" srcOrd="0" destOrd="0" parTransId="{9E42CCCA-396B-484E-A1FF-C9F936B22DCF}" sibTransId="{10CED402-A10D-4DDD-969B-23ACB834D7A0}"/>
    <dgm:cxn modelId="{66029319-C355-4107-A799-D1FE3EA9C33E}" type="presOf" srcId="{B84BFAFE-9D21-4F04-9A24-15140D66E41D}" destId="{EC0BF373-AD68-4F7C-B312-371A644A8719}" srcOrd="0" destOrd="0" presId="urn:microsoft.com/office/officeart/2005/8/layout/vList2"/>
    <dgm:cxn modelId="{8904471B-C9C9-4287-BED3-B6244C161255}" srcId="{F52F0D55-ED9B-476E-B29B-6601D00C450E}" destId="{22C43256-C17F-463E-A2C7-229191F65AEB}" srcOrd="3" destOrd="0" parTransId="{4B480619-E206-4EF8-A52D-6C40BA8893B6}" sibTransId="{ADF58CC3-D187-4B9B-AD09-69987097AFC1}"/>
    <dgm:cxn modelId="{C6E97F11-A68A-4246-B30B-BEA195AEF653}" srcId="{F52F0D55-ED9B-476E-B29B-6601D00C450E}" destId="{151429E6-8E96-4C99-AE2D-489FD67B0807}" srcOrd="1" destOrd="0" parTransId="{3874F620-0862-4F17-96E1-E187F4A733E8}" sibTransId="{4EF2831C-6D6C-4207-80E1-78908D741B49}"/>
    <dgm:cxn modelId="{93E116AB-2013-421E-B133-158FE43D29BE}" type="presOf" srcId="{95E12E60-516F-44B4-AA51-FC9C2A73287D}" destId="{BE7A5615-3D9A-4520-8A65-C8B832FACB1E}" srcOrd="0" destOrd="4" presId="urn:microsoft.com/office/officeart/2005/8/layout/vList2"/>
    <dgm:cxn modelId="{06E83946-07AC-46CD-987C-2964B263FA00}" type="presParOf" srcId="{EC0BF373-AD68-4F7C-B312-371A644A8719}" destId="{414743B2-DE77-440E-A0F7-38C23A138CD4}" srcOrd="0" destOrd="0" presId="urn:microsoft.com/office/officeart/2005/8/layout/vList2"/>
    <dgm:cxn modelId="{0E11ACFA-121C-41E7-BCF9-6868A362F83E}" type="presParOf" srcId="{EC0BF373-AD68-4F7C-B312-371A644A8719}" destId="{BE7A5615-3D9A-4520-8A65-C8B832FACB1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4BFAFE-9D21-4F04-9A24-15140D66E41D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F52F0D55-ED9B-476E-B29B-6601D00C450E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Преимущества изготовления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модельной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оснастки из пластика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6227F4F-3698-4EC7-A38F-4042053B8B19}" type="parTrans" cxnId="{6D4FD317-E5D1-42E5-9DE2-A258EEFBC964}">
      <dgm:prSet/>
      <dgm:spPr/>
      <dgm:t>
        <a:bodyPr/>
        <a:lstStyle/>
        <a:p>
          <a:endParaRPr lang="ru-RU"/>
        </a:p>
      </dgm:t>
    </dgm:pt>
    <dgm:pt modelId="{199BFDBB-1A4F-4ABB-B228-0216674C6D4D}" type="sibTrans" cxnId="{6D4FD317-E5D1-42E5-9DE2-A258EEFBC964}">
      <dgm:prSet/>
      <dgm:spPr/>
      <dgm:t>
        <a:bodyPr/>
        <a:lstStyle/>
        <a:p>
          <a:endParaRPr lang="ru-RU"/>
        </a:p>
      </dgm:t>
    </dgm:pt>
    <dgm:pt modelId="{B79B54C4-2BC7-4420-9794-B35DFC5429B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Снижение себестоимости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E42CCCA-396B-484E-A1FF-C9F936B22DCF}" type="parTrans" cxnId="{745B93C9-A863-4EC3-AE3A-63A4F06A139F}">
      <dgm:prSet/>
      <dgm:spPr/>
      <dgm:t>
        <a:bodyPr/>
        <a:lstStyle/>
        <a:p>
          <a:endParaRPr lang="ru-RU"/>
        </a:p>
      </dgm:t>
    </dgm:pt>
    <dgm:pt modelId="{10CED402-A10D-4DDD-969B-23ACB834D7A0}" type="sibTrans" cxnId="{745B93C9-A863-4EC3-AE3A-63A4F06A139F}">
      <dgm:prSet/>
      <dgm:spPr/>
      <dgm:t>
        <a:bodyPr/>
        <a:lstStyle/>
        <a:p>
          <a:endParaRPr lang="ru-RU"/>
        </a:p>
      </dgm:t>
    </dgm:pt>
    <dgm:pt modelId="{151429E6-8E96-4C99-AE2D-489FD67B0807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Возможность работы в офисных помещениях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874F620-0862-4F17-96E1-E187F4A733E8}" type="parTrans" cxnId="{C6E97F11-A68A-4246-B30B-BEA195AEF653}">
      <dgm:prSet/>
      <dgm:spPr/>
      <dgm:t>
        <a:bodyPr/>
        <a:lstStyle/>
        <a:p>
          <a:endParaRPr lang="ru-RU"/>
        </a:p>
      </dgm:t>
    </dgm:pt>
    <dgm:pt modelId="{4EF2831C-6D6C-4207-80E1-78908D741B49}" type="sibTrans" cxnId="{C6E97F11-A68A-4246-B30B-BEA195AEF653}">
      <dgm:prSet/>
      <dgm:spPr/>
      <dgm:t>
        <a:bodyPr/>
        <a:lstStyle/>
        <a:p>
          <a:endParaRPr lang="ru-RU"/>
        </a:p>
      </dgm:t>
    </dgm:pt>
    <dgm:pt modelId="{8FD509BB-6B55-4629-AB6F-CC2390C24AE2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Сотовая структура изделий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EEB7610-FC5D-495F-A6E2-40633AF11A27}" type="parTrans" cxnId="{74737363-8E30-47B4-A54D-B7E4DE367A32}">
      <dgm:prSet/>
      <dgm:spPr/>
      <dgm:t>
        <a:bodyPr/>
        <a:lstStyle/>
        <a:p>
          <a:endParaRPr lang="ru-RU"/>
        </a:p>
      </dgm:t>
    </dgm:pt>
    <dgm:pt modelId="{11222CA9-82F1-404F-9BC8-9A7DA67E3518}" type="sibTrans" cxnId="{74737363-8E30-47B4-A54D-B7E4DE367A32}">
      <dgm:prSet/>
      <dgm:spPr/>
      <dgm:t>
        <a:bodyPr/>
        <a:lstStyle/>
        <a:p>
          <a:endParaRPr lang="ru-RU"/>
        </a:p>
      </dgm:t>
    </dgm:pt>
    <dgm:pt modelId="{22C43256-C17F-463E-A2C7-229191F65AEB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Практически 100% использование материала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B480619-E206-4EF8-A52D-6C40BA8893B6}" type="parTrans" cxnId="{8904471B-C9C9-4287-BED3-B6244C161255}">
      <dgm:prSet/>
      <dgm:spPr/>
      <dgm:t>
        <a:bodyPr/>
        <a:lstStyle/>
        <a:p>
          <a:endParaRPr lang="ru-RU"/>
        </a:p>
      </dgm:t>
    </dgm:pt>
    <dgm:pt modelId="{ADF58CC3-D187-4B9B-AD09-69987097AFC1}" type="sibTrans" cxnId="{8904471B-C9C9-4287-BED3-B6244C161255}">
      <dgm:prSet/>
      <dgm:spPr/>
      <dgm:t>
        <a:bodyPr/>
        <a:lstStyle/>
        <a:p>
          <a:endParaRPr lang="ru-RU"/>
        </a:p>
      </dgm:t>
    </dgm:pt>
    <dgm:pt modelId="{8BDD757A-B043-4E16-B833-B2A2BB0BABC5}">
      <dgm:prSet phldrT="[Текст]"/>
      <dgm:spPr/>
      <dgm:t>
        <a:bodyPr/>
        <a:lstStyle/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4A0B353-B336-433D-8EB8-45F842CC1DE8}" type="parTrans" cxnId="{8AA57FD2-423A-4FE4-9941-6F9BB84FA9F3}">
      <dgm:prSet/>
      <dgm:spPr/>
      <dgm:t>
        <a:bodyPr/>
        <a:lstStyle/>
        <a:p>
          <a:endParaRPr lang="ru-RU"/>
        </a:p>
      </dgm:t>
    </dgm:pt>
    <dgm:pt modelId="{1035DFC9-A551-4986-96F5-386721326E59}" type="sibTrans" cxnId="{8AA57FD2-423A-4FE4-9941-6F9BB84FA9F3}">
      <dgm:prSet/>
      <dgm:spPr/>
      <dgm:t>
        <a:bodyPr/>
        <a:lstStyle/>
        <a:p>
          <a:endParaRPr lang="ru-RU"/>
        </a:p>
      </dgm:t>
    </dgm:pt>
    <dgm:pt modelId="{0B51EE79-1F2B-4238-88E6-BDB676A472C1}">
      <dgm:prSet phldrT="[Текст]"/>
      <dgm:spPr/>
      <dgm:t>
        <a:bodyPr/>
        <a:lstStyle/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1052E49-81D7-4345-82C2-6977AB594504}" type="parTrans" cxnId="{DF53385D-A534-4182-884F-5B77B01D7919}">
      <dgm:prSet/>
      <dgm:spPr/>
      <dgm:t>
        <a:bodyPr/>
        <a:lstStyle/>
        <a:p>
          <a:endParaRPr lang="ru-RU"/>
        </a:p>
      </dgm:t>
    </dgm:pt>
    <dgm:pt modelId="{7549973D-1B2C-48FC-9186-6C6F0612FB19}" type="sibTrans" cxnId="{DF53385D-A534-4182-884F-5B77B01D7919}">
      <dgm:prSet/>
      <dgm:spPr/>
      <dgm:t>
        <a:bodyPr/>
        <a:lstStyle/>
        <a:p>
          <a:endParaRPr lang="ru-RU"/>
        </a:p>
      </dgm:t>
    </dgm:pt>
    <dgm:pt modelId="{90BD0318-A328-4D8E-9AA0-8395C7E49D10}">
      <dgm:prSet phldrT="[Текст]"/>
      <dgm:spPr/>
      <dgm:t>
        <a:bodyPr/>
        <a:lstStyle/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A450003-9D76-4D74-9486-DEE24DD110DA}" type="parTrans" cxnId="{39A50BEB-07EC-4194-8A66-81B68579FE7D}">
      <dgm:prSet/>
      <dgm:spPr/>
      <dgm:t>
        <a:bodyPr/>
        <a:lstStyle/>
        <a:p>
          <a:endParaRPr lang="ru-RU"/>
        </a:p>
      </dgm:t>
    </dgm:pt>
    <dgm:pt modelId="{70BEE763-F211-485B-B048-ED3BB1B92B28}" type="sibTrans" cxnId="{39A50BEB-07EC-4194-8A66-81B68579FE7D}">
      <dgm:prSet/>
      <dgm:spPr/>
      <dgm:t>
        <a:bodyPr/>
        <a:lstStyle/>
        <a:p>
          <a:endParaRPr lang="ru-RU"/>
        </a:p>
      </dgm:t>
    </dgm:pt>
    <dgm:pt modelId="{EC0BF373-AD68-4F7C-B312-371A644A8719}" type="pres">
      <dgm:prSet presAssocID="{B84BFAFE-9D21-4F04-9A24-15140D66E4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4743B2-DE77-440E-A0F7-38C23A138CD4}" type="pres">
      <dgm:prSet presAssocID="{F52F0D55-ED9B-476E-B29B-6601D00C450E}" presName="parentText" presStyleLbl="node1" presStyleIdx="0" presStyleCnt="1" custScaleY="29979" custLinFactNeighborX="-1524" custLinFactNeighborY="-122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A5615-3D9A-4520-8A65-C8B832FACB1E}" type="pres">
      <dgm:prSet presAssocID="{F52F0D55-ED9B-476E-B29B-6601D00C450E}" presName="childText" presStyleLbl="revTx" presStyleIdx="0" presStyleCnt="1" custScaleX="57262" custScaleY="87056" custLinFactNeighborX="-20587" custLinFactNeighborY="6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0DBB49-EA78-4104-904F-5E52ED68AE51}" type="presOf" srcId="{F52F0D55-ED9B-476E-B29B-6601D00C450E}" destId="{414743B2-DE77-440E-A0F7-38C23A138CD4}" srcOrd="0" destOrd="0" presId="urn:microsoft.com/office/officeart/2005/8/layout/vList2"/>
    <dgm:cxn modelId="{39A50BEB-07EC-4194-8A66-81B68579FE7D}" srcId="{F52F0D55-ED9B-476E-B29B-6601D00C450E}" destId="{90BD0318-A328-4D8E-9AA0-8395C7E49D10}" srcOrd="1" destOrd="0" parTransId="{FA450003-9D76-4D74-9486-DEE24DD110DA}" sibTransId="{70BEE763-F211-485B-B048-ED3BB1B92B28}"/>
    <dgm:cxn modelId="{8AA57FD2-423A-4FE4-9941-6F9BB84FA9F3}" srcId="{F52F0D55-ED9B-476E-B29B-6601D00C450E}" destId="{8BDD757A-B043-4E16-B833-B2A2BB0BABC5}" srcOrd="3" destOrd="0" parTransId="{A4A0B353-B336-433D-8EB8-45F842CC1DE8}" sibTransId="{1035DFC9-A551-4986-96F5-386721326E59}"/>
    <dgm:cxn modelId="{A50D398B-F100-442B-AA3A-D4F11959E225}" type="presOf" srcId="{8FD509BB-6B55-4629-AB6F-CC2390C24AE2}" destId="{BE7A5615-3D9A-4520-8A65-C8B832FACB1E}" srcOrd="0" destOrd="4" presId="urn:microsoft.com/office/officeart/2005/8/layout/vList2"/>
    <dgm:cxn modelId="{30791781-BDB8-40B8-95C7-CD2A3EBE2723}" type="presOf" srcId="{0B51EE79-1F2B-4238-88E6-BDB676A472C1}" destId="{BE7A5615-3D9A-4520-8A65-C8B832FACB1E}" srcOrd="0" destOrd="5" presId="urn:microsoft.com/office/officeart/2005/8/layout/vList2"/>
    <dgm:cxn modelId="{BCABD167-D6DD-4052-B756-80D41E186927}" type="presOf" srcId="{90BD0318-A328-4D8E-9AA0-8395C7E49D10}" destId="{BE7A5615-3D9A-4520-8A65-C8B832FACB1E}" srcOrd="0" destOrd="1" presId="urn:microsoft.com/office/officeart/2005/8/layout/vList2"/>
    <dgm:cxn modelId="{6D4FD317-E5D1-42E5-9DE2-A258EEFBC964}" srcId="{B84BFAFE-9D21-4F04-9A24-15140D66E41D}" destId="{F52F0D55-ED9B-476E-B29B-6601D00C450E}" srcOrd="0" destOrd="0" parTransId="{16227F4F-3698-4EC7-A38F-4042053B8B19}" sibTransId="{199BFDBB-1A4F-4ABB-B228-0216674C6D4D}"/>
    <dgm:cxn modelId="{EEE3AA17-313B-4CAA-BAC7-55E8F727802F}" type="presOf" srcId="{B79B54C4-2BC7-4420-9794-B35DFC5429BC}" destId="{BE7A5615-3D9A-4520-8A65-C8B832FACB1E}" srcOrd="0" destOrd="0" presId="urn:microsoft.com/office/officeart/2005/8/layout/vList2"/>
    <dgm:cxn modelId="{8AB5E486-84C5-4C18-978A-4492175DA39A}" type="presOf" srcId="{22C43256-C17F-463E-A2C7-229191F65AEB}" destId="{BE7A5615-3D9A-4520-8A65-C8B832FACB1E}" srcOrd="0" destOrd="6" presId="urn:microsoft.com/office/officeart/2005/8/layout/vList2"/>
    <dgm:cxn modelId="{74737363-8E30-47B4-A54D-B7E4DE367A32}" srcId="{F52F0D55-ED9B-476E-B29B-6601D00C450E}" destId="{8FD509BB-6B55-4629-AB6F-CC2390C24AE2}" srcOrd="4" destOrd="0" parTransId="{5EEB7610-FC5D-495F-A6E2-40633AF11A27}" sibTransId="{11222CA9-82F1-404F-9BC8-9A7DA67E3518}"/>
    <dgm:cxn modelId="{DF53385D-A534-4182-884F-5B77B01D7919}" srcId="{F52F0D55-ED9B-476E-B29B-6601D00C450E}" destId="{0B51EE79-1F2B-4238-88E6-BDB676A472C1}" srcOrd="5" destOrd="0" parTransId="{11052E49-81D7-4345-82C2-6977AB594504}" sibTransId="{7549973D-1B2C-48FC-9186-6C6F0612FB19}"/>
    <dgm:cxn modelId="{745B93C9-A863-4EC3-AE3A-63A4F06A139F}" srcId="{F52F0D55-ED9B-476E-B29B-6601D00C450E}" destId="{B79B54C4-2BC7-4420-9794-B35DFC5429BC}" srcOrd="0" destOrd="0" parTransId="{9E42CCCA-396B-484E-A1FF-C9F936B22DCF}" sibTransId="{10CED402-A10D-4DDD-969B-23ACB834D7A0}"/>
    <dgm:cxn modelId="{34734344-A575-4CCA-A2F6-51C8FEFAE7D9}" type="presOf" srcId="{151429E6-8E96-4C99-AE2D-489FD67B0807}" destId="{BE7A5615-3D9A-4520-8A65-C8B832FACB1E}" srcOrd="0" destOrd="2" presId="urn:microsoft.com/office/officeart/2005/8/layout/vList2"/>
    <dgm:cxn modelId="{39814A27-3F6B-4685-8535-E31F07F5C036}" type="presOf" srcId="{8BDD757A-B043-4E16-B833-B2A2BB0BABC5}" destId="{BE7A5615-3D9A-4520-8A65-C8B832FACB1E}" srcOrd="0" destOrd="3" presId="urn:microsoft.com/office/officeart/2005/8/layout/vList2"/>
    <dgm:cxn modelId="{C9B1B098-ADE8-496C-9D9E-44CCADE94966}" type="presOf" srcId="{B84BFAFE-9D21-4F04-9A24-15140D66E41D}" destId="{EC0BF373-AD68-4F7C-B312-371A644A8719}" srcOrd="0" destOrd="0" presId="urn:microsoft.com/office/officeart/2005/8/layout/vList2"/>
    <dgm:cxn modelId="{8904471B-C9C9-4287-BED3-B6244C161255}" srcId="{F52F0D55-ED9B-476E-B29B-6601D00C450E}" destId="{22C43256-C17F-463E-A2C7-229191F65AEB}" srcOrd="6" destOrd="0" parTransId="{4B480619-E206-4EF8-A52D-6C40BA8893B6}" sibTransId="{ADF58CC3-D187-4B9B-AD09-69987097AFC1}"/>
    <dgm:cxn modelId="{C6E97F11-A68A-4246-B30B-BEA195AEF653}" srcId="{F52F0D55-ED9B-476E-B29B-6601D00C450E}" destId="{151429E6-8E96-4C99-AE2D-489FD67B0807}" srcOrd="2" destOrd="0" parTransId="{3874F620-0862-4F17-96E1-E187F4A733E8}" sibTransId="{4EF2831C-6D6C-4207-80E1-78908D741B49}"/>
    <dgm:cxn modelId="{D49B8753-36FE-467B-A72D-11E49CC2858B}" type="presParOf" srcId="{EC0BF373-AD68-4F7C-B312-371A644A8719}" destId="{414743B2-DE77-440E-A0F7-38C23A138CD4}" srcOrd="0" destOrd="0" presId="urn:microsoft.com/office/officeart/2005/8/layout/vList2"/>
    <dgm:cxn modelId="{6E30BC14-05BE-4F76-B4EF-002E367BC50C}" type="presParOf" srcId="{EC0BF373-AD68-4F7C-B312-371A644A8719}" destId="{BE7A5615-3D9A-4520-8A65-C8B832FACB1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4BFAFE-9D21-4F04-9A24-15140D66E41D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F52F0D55-ED9B-476E-B29B-6601D00C450E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Преимущества использования материала 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PLA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6227F4F-3698-4EC7-A38F-4042053B8B19}" type="parTrans" cxnId="{6D4FD317-E5D1-42E5-9DE2-A258EEFBC964}">
      <dgm:prSet/>
      <dgm:spPr/>
      <dgm:t>
        <a:bodyPr/>
        <a:lstStyle/>
        <a:p>
          <a:endParaRPr lang="ru-RU"/>
        </a:p>
      </dgm:t>
    </dgm:pt>
    <dgm:pt modelId="{199BFDBB-1A4F-4ABB-B228-0216674C6D4D}" type="sibTrans" cxnId="{6D4FD317-E5D1-42E5-9DE2-A258EEFBC964}">
      <dgm:prSet/>
      <dgm:spPr/>
      <dgm:t>
        <a:bodyPr/>
        <a:lstStyle/>
        <a:p>
          <a:endParaRPr lang="ru-RU"/>
        </a:p>
      </dgm:t>
    </dgm:pt>
    <dgm:pt modelId="{B79B54C4-2BC7-4420-9794-B35DFC5429BC}">
      <dgm:prSet phldrT="[Текст]"/>
      <dgm:spPr/>
      <dgm:t>
        <a:bodyPr/>
        <a:lstStyle/>
        <a:p>
          <a:r>
            <a:rPr lang="ru-RU" smtClean="0">
              <a:latin typeface="Times New Roman" pitchFamily="18" charset="0"/>
              <a:cs typeface="Times New Roman" pitchFamily="18" charset="0"/>
            </a:rPr>
            <a:t>Экологически чистый материал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E42CCCA-396B-484E-A1FF-C9F936B22DCF}" type="parTrans" cxnId="{745B93C9-A863-4EC3-AE3A-63A4F06A139F}">
      <dgm:prSet/>
      <dgm:spPr/>
      <dgm:t>
        <a:bodyPr/>
        <a:lstStyle/>
        <a:p>
          <a:endParaRPr lang="ru-RU"/>
        </a:p>
      </dgm:t>
    </dgm:pt>
    <dgm:pt modelId="{10CED402-A10D-4DDD-969B-23ACB834D7A0}" type="sibTrans" cxnId="{745B93C9-A863-4EC3-AE3A-63A4F06A139F}">
      <dgm:prSet/>
      <dgm:spPr/>
      <dgm:t>
        <a:bodyPr/>
        <a:lstStyle/>
        <a:p>
          <a:endParaRPr lang="ru-RU"/>
        </a:p>
      </dgm:t>
    </dgm:pt>
    <dgm:pt modelId="{151429E6-8E96-4C99-AE2D-489FD67B0807}">
      <dgm:prSet phldrT="[Текст]"/>
      <dgm:spPr/>
      <dgm:t>
        <a:bodyPr/>
        <a:lstStyle/>
        <a:p>
          <a:r>
            <a:rPr lang="ru-RU" smtClean="0">
              <a:latin typeface="Times New Roman" pitchFamily="18" charset="0"/>
              <a:cs typeface="Times New Roman" pitchFamily="18" charset="0"/>
            </a:rPr>
            <a:t>Гладкая структура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874F620-0862-4F17-96E1-E187F4A733E8}" type="parTrans" cxnId="{C6E97F11-A68A-4246-B30B-BEA195AEF653}">
      <dgm:prSet/>
      <dgm:spPr/>
      <dgm:t>
        <a:bodyPr/>
        <a:lstStyle/>
        <a:p>
          <a:endParaRPr lang="ru-RU"/>
        </a:p>
      </dgm:t>
    </dgm:pt>
    <dgm:pt modelId="{4EF2831C-6D6C-4207-80E1-78908D741B49}" type="sibTrans" cxnId="{C6E97F11-A68A-4246-B30B-BEA195AEF653}">
      <dgm:prSet/>
      <dgm:spPr/>
      <dgm:t>
        <a:bodyPr/>
        <a:lstStyle/>
        <a:p>
          <a:endParaRPr lang="ru-RU"/>
        </a:p>
      </dgm:t>
    </dgm:pt>
    <dgm:pt modelId="{8FD509BB-6B55-4629-AB6F-CC2390C24AE2}">
      <dgm:prSet phldrT="[Текст]"/>
      <dgm:spPr/>
      <dgm:t>
        <a:bodyPr/>
        <a:lstStyle/>
        <a:p>
          <a:r>
            <a:rPr lang="ru-RU" smtClean="0">
              <a:latin typeface="Times New Roman" pitchFamily="18" charset="0"/>
              <a:cs typeface="Times New Roman" pitchFamily="18" charset="0"/>
            </a:rPr>
            <a:t>Высокая прочность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EEB7610-FC5D-495F-A6E2-40633AF11A27}" type="parTrans" cxnId="{74737363-8E30-47B4-A54D-B7E4DE367A32}">
      <dgm:prSet/>
      <dgm:spPr/>
      <dgm:t>
        <a:bodyPr/>
        <a:lstStyle/>
        <a:p>
          <a:endParaRPr lang="ru-RU"/>
        </a:p>
      </dgm:t>
    </dgm:pt>
    <dgm:pt modelId="{11222CA9-82F1-404F-9BC8-9A7DA67E3518}" type="sibTrans" cxnId="{74737363-8E30-47B4-A54D-B7E4DE367A32}">
      <dgm:prSet/>
      <dgm:spPr/>
      <dgm:t>
        <a:bodyPr/>
        <a:lstStyle/>
        <a:p>
          <a:endParaRPr lang="ru-RU"/>
        </a:p>
      </dgm:t>
    </dgm:pt>
    <dgm:pt modelId="{8BDD757A-B043-4E16-B833-B2A2BB0BABC5}">
      <dgm:prSet phldrT="[Текст]"/>
      <dgm:spPr/>
      <dgm:t>
        <a:bodyPr/>
        <a:lstStyle/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4A0B353-B336-433D-8EB8-45F842CC1DE8}" type="parTrans" cxnId="{8AA57FD2-423A-4FE4-9941-6F9BB84FA9F3}">
      <dgm:prSet/>
      <dgm:spPr/>
      <dgm:t>
        <a:bodyPr/>
        <a:lstStyle/>
        <a:p>
          <a:endParaRPr lang="ru-RU"/>
        </a:p>
      </dgm:t>
    </dgm:pt>
    <dgm:pt modelId="{1035DFC9-A551-4986-96F5-386721326E59}" type="sibTrans" cxnId="{8AA57FD2-423A-4FE4-9941-6F9BB84FA9F3}">
      <dgm:prSet/>
      <dgm:spPr/>
      <dgm:t>
        <a:bodyPr/>
        <a:lstStyle/>
        <a:p>
          <a:endParaRPr lang="ru-RU"/>
        </a:p>
      </dgm:t>
    </dgm:pt>
    <dgm:pt modelId="{90BD0318-A328-4D8E-9AA0-8395C7E49D10}">
      <dgm:prSet phldrT="[Текст]"/>
      <dgm:spPr/>
      <dgm:t>
        <a:bodyPr/>
        <a:lstStyle/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A450003-9D76-4D74-9486-DEE24DD110DA}" type="parTrans" cxnId="{39A50BEB-07EC-4194-8A66-81B68579FE7D}">
      <dgm:prSet/>
      <dgm:spPr/>
      <dgm:t>
        <a:bodyPr/>
        <a:lstStyle/>
        <a:p>
          <a:endParaRPr lang="ru-RU"/>
        </a:p>
      </dgm:t>
    </dgm:pt>
    <dgm:pt modelId="{70BEE763-F211-485B-B048-ED3BB1B92B28}" type="sibTrans" cxnId="{39A50BEB-07EC-4194-8A66-81B68579FE7D}">
      <dgm:prSet/>
      <dgm:spPr/>
      <dgm:t>
        <a:bodyPr/>
        <a:lstStyle/>
        <a:p>
          <a:endParaRPr lang="ru-RU"/>
        </a:p>
      </dgm:t>
    </dgm:pt>
    <dgm:pt modelId="{EC0BF373-AD68-4F7C-B312-371A644A8719}" type="pres">
      <dgm:prSet presAssocID="{B84BFAFE-9D21-4F04-9A24-15140D66E4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4743B2-DE77-440E-A0F7-38C23A138CD4}" type="pres">
      <dgm:prSet presAssocID="{F52F0D55-ED9B-476E-B29B-6601D00C450E}" presName="parentText" presStyleLbl="node1" presStyleIdx="0" presStyleCnt="1" custScaleY="29979" custLinFactNeighborX="-1524" custLinFactNeighborY="-122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A5615-3D9A-4520-8A65-C8B832FACB1E}" type="pres">
      <dgm:prSet presAssocID="{F52F0D55-ED9B-476E-B29B-6601D00C450E}" presName="childText" presStyleLbl="revTx" presStyleIdx="0" presStyleCnt="1" custScaleX="57262" custScaleY="87056" custLinFactNeighborX="-20587" custLinFactNeighborY="6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7418B6-A96F-461B-846C-C2C48273D7CE}" type="presOf" srcId="{151429E6-8E96-4C99-AE2D-489FD67B0807}" destId="{BE7A5615-3D9A-4520-8A65-C8B832FACB1E}" srcOrd="0" destOrd="2" presId="urn:microsoft.com/office/officeart/2005/8/layout/vList2"/>
    <dgm:cxn modelId="{87B6BB17-55B5-4B74-9675-CA1A72A8FB02}" type="presOf" srcId="{B84BFAFE-9D21-4F04-9A24-15140D66E41D}" destId="{EC0BF373-AD68-4F7C-B312-371A644A8719}" srcOrd="0" destOrd="0" presId="urn:microsoft.com/office/officeart/2005/8/layout/vList2"/>
    <dgm:cxn modelId="{39A50BEB-07EC-4194-8A66-81B68579FE7D}" srcId="{F52F0D55-ED9B-476E-B29B-6601D00C450E}" destId="{90BD0318-A328-4D8E-9AA0-8395C7E49D10}" srcOrd="1" destOrd="0" parTransId="{FA450003-9D76-4D74-9486-DEE24DD110DA}" sibTransId="{70BEE763-F211-485B-B048-ED3BB1B92B28}"/>
    <dgm:cxn modelId="{F8B1B3C4-1FD7-4F7C-B731-453AFC0D9CD2}" type="presOf" srcId="{8BDD757A-B043-4E16-B833-B2A2BB0BABC5}" destId="{BE7A5615-3D9A-4520-8A65-C8B832FACB1E}" srcOrd="0" destOrd="3" presId="urn:microsoft.com/office/officeart/2005/8/layout/vList2"/>
    <dgm:cxn modelId="{8AA57FD2-423A-4FE4-9941-6F9BB84FA9F3}" srcId="{F52F0D55-ED9B-476E-B29B-6601D00C450E}" destId="{8BDD757A-B043-4E16-B833-B2A2BB0BABC5}" srcOrd="3" destOrd="0" parTransId="{A4A0B353-B336-433D-8EB8-45F842CC1DE8}" sibTransId="{1035DFC9-A551-4986-96F5-386721326E59}"/>
    <dgm:cxn modelId="{F030AF88-3AF9-4B44-8B63-445F6EC73F67}" type="presOf" srcId="{B79B54C4-2BC7-4420-9794-B35DFC5429BC}" destId="{BE7A5615-3D9A-4520-8A65-C8B832FACB1E}" srcOrd="0" destOrd="0" presId="urn:microsoft.com/office/officeart/2005/8/layout/vList2"/>
    <dgm:cxn modelId="{48EBFE6C-A5E9-4AEC-AABD-6C80659F40C1}" type="presOf" srcId="{F52F0D55-ED9B-476E-B29B-6601D00C450E}" destId="{414743B2-DE77-440E-A0F7-38C23A138CD4}" srcOrd="0" destOrd="0" presId="urn:microsoft.com/office/officeart/2005/8/layout/vList2"/>
    <dgm:cxn modelId="{6D4FD317-E5D1-42E5-9DE2-A258EEFBC964}" srcId="{B84BFAFE-9D21-4F04-9A24-15140D66E41D}" destId="{F52F0D55-ED9B-476E-B29B-6601D00C450E}" srcOrd="0" destOrd="0" parTransId="{16227F4F-3698-4EC7-A38F-4042053B8B19}" sibTransId="{199BFDBB-1A4F-4ABB-B228-0216674C6D4D}"/>
    <dgm:cxn modelId="{74737363-8E30-47B4-A54D-B7E4DE367A32}" srcId="{F52F0D55-ED9B-476E-B29B-6601D00C450E}" destId="{8FD509BB-6B55-4629-AB6F-CC2390C24AE2}" srcOrd="4" destOrd="0" parTransId="{5EEB7610-FC5D-495F-A6E2-40633AF11A27}" sibTransId="{11222CA9-82F1-404F-9BC8-9A7DA67E3518}"/>
    <dgm:cxn modelId="{745B93C9-A863-4EC3-AE3A-63A4F06A139F}" srcId="{F52F0D55-ED9B-476E-B29B-6601D00C450E}" destId="{B79B54C4-2BC7-4420-9794-B35DFC5429BC}" srcOrd="0" destOrd="0" parTransId="{9E42CCCA-396B-484E-A1FF-C9F936B22DCF}" sibTransId="{10CED402-A10D-4DDD-969B-23ACB834D7A0}"/>
    <dgm:cxn modelId="{2A41E0B5-7AA0-4BC2-8720-E894452C5398}" type="presOf" srcId="{8FD509BB-6B55-4629-AB6F-CC2390C24AE2}" destId="{BE7A5615-3D9A-4520-8A65-C8B832FACB1E}" srcOrd="0" destOrd="4" presId="urn:microsoft.com/office/officeart/2005/8/layout/vList2"/>
    <dgm:cxn modelId="{C6E97F11-A68A-4246-B30B-BEA195AEF653}" srcId="{F52F0D55-ED9B-476E-B29B-6601D00C450E}" destId="{151429E6-8E96-4C99-AE2D-489FD67B0807}" srcOrd="2" destOrd="0" parTransId="{3874F620-0862-4F17-96E1-E187F4A733E8}" sibTransId="{4EF2831C-6D6C-4207-80E1-78908D741B49}"/>
    <dgm:cxn modelId="{A10CAB5B-5C69-495C-8113-70E6F1E249DE}" type="presOf" srcId="{90BD0318-A328-4D8E-9AA0-8395C7E49D10}" destId="{BE7A5615-3D9A-4520-8A65-C8B832FACB1E}" srcOrd="0" destOrd="1" presId="urn:microsoft.com/office/officeart/2005/8/layout/vList2"/>
    <dgm:cxn modelId="{35402B37-C9C8-4C07-A856-4F7ADDC5DC87}" type="presParOf" srcId="{EC0BF373-AD68-4F7C-B312-371A644A8719}" destId="{414743B2-DE77-440E-A0F7-38C23A138CD4}" srcOrd="0" destOrd="0" presId="urn:microsoft.com/office/officeart/2005/8/layout/vList2"/>
    <dgm:cxn modelId="{1C55F859-C94D-403D-896E-15B11DFC9F6E}" type="presParOf" srcId="{EC0BF373-AD68-4F7C-B312-371A644A8719}" destId="{BE7A5615-3D9A-4520-8A65-C8B832FACB1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4743B2-DE77-440E-A0F7-38C23A138CD4}">
      <dsp:nvSpPr>
        <dsp:cNvPr id="0" name=""/>
        <dsp:cNvSpPr/>
      </dsp:nvSpPr>
      <dsp:spPr>
        <a:xfrm>
          <a:off x="0" y="0"/>
          <a:ext cx="9873205" cy="894068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latin typeface="Times New Roman" pitchFamily="18" charset="0"/>
              <a:cs typeface="Times New Roman" pitchFamily="18" charset="0"/>
            </a:rPr>
            <a:t>Преимущества технологии </a:t>
          </a:r>
          <a:r>
            <a:rPr lang="ru-RU" sz="3800" kern="1200" dirty="0" err="1" smtClean="0">
              <a:latin typeface="Times New Roman" pitchFamily="18" charset="0"/>
              <a:cs typeface="Times New Roman" pitchFamily="18" charset="0"/>
            </a:rPr>
            <a:t>ХТС-процесс</a:t>
          </a:r>
          <a:endParaRPr lang="ru-RU" sz="3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9873205" cy="894068"/>
      </dsp:txXfrm>
    </dsp:sp>
    <dsp:sp modelId="{BE7A5615-3D9A-4520-8A65-C8B832FACB1E}">
      <dsp:nvSpPr>
        <dsp:cNvPr id="0" name=""/>
        <dsp:cNvSpPr/>
      </dsp:nvSpPr>
      <dsp:spPr>
        <a:xfrm>
          <a:off x="88513" y="919810"/>
          <a:ext cx="5931327" cy="4498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474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000" kern="1200" dirty="0" smtClean="0">
              <a:latin typeface="Times New Roman" pitchFamily="18" charset="0"/>
              <a:cs typeface="Times New Roman" pitchFamily="18" charset="0"/>
            </a:rPr>
            <a:t>Высокая прочность изделий</a:t>
          </a:r>
          <a:endParaRPr lang="ru-RU" sz="3000" kern="1200" dirty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000" kern="1200" dirty="0" smtClean="0">
              <a:latin typeface="Times New Roman" pitchFamily="18" charset="0"/>
              <a:cs typeface="Times New Roman" pitchFamily="18" charset="0"/>
            </a:rPr>
            <a:t>Изготовление отливок различных конфигураций</a:t>
          </a:r>
          <a:endParaRPr lang="ru-RU" sz="3000" kern="1200" dirty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000" kern="1200" dirty="0" smtClean="0">
              <a:latin typeface="Times New Roman" pitchFamily="18" charset="0"/>
              <a:cs typeface="Times New Roman" pitchFamily="18" charset="0"/>
            </a:rPr>
            <a:t>Гибкость при изготовлении многономенклатурной продукции</a:t>
          </a:r>
          <a:endParaRPr lang="ru-RU" sz="3000" kern="1200" dirty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000" kern="1200" dirty="0" smtClean="0">
              <a:latin typeface="Times New Roman" pitchFamily="18" charset="0"/>
              <a:cs typeface="Times New Roman" pitchFamily="18" charset="0"/>
            </a:rPr>
            <a:t>Универсальность </a:t>
          </a:r>
          <a:endParaRPr lang="ru-RU" sz="3000" kern="1200" dirty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000" kern="1200" dirty="0" smtClean="0">
              <a:latin typeface="Times New Roman" pitchFamily="18" charset="0"/>
              <a:cs typeface="Times New Roman" pitchFamily="18" charset="0"/>
            </a:rPr>
            <a:t>Простота технологии </a:t>
          </a:r>
          <a:endParaRPr lang="ru-RU" sz="3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513" y="919810"/>
        <a:ext cx="5931327" cy="449885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4743B2-DE77-440E-A0F7-38C23A138CD4}">
      <dsp:nvSpPr>
        <dsp:cNvPr id="0" name=""/>
        <dsp:cNvSpPr/>
      </dsp:nvSpPr>
      <dsp:spPr>
        <a:xfrm>
          <a:off x="0" y="0"/>
          <a:ext cx="10058399" cy="899684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Преимущества изготовления </a:t>
          </a: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модельной </a:t>
          </a: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оснастки из пластика</a:t>
          </a:r>
          <a:endParaRPr lang="ru-RU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10058399" cy="899684"/>
      </dsp:txXfrm>
    </dsp:sp>
    <dsp:sp modelId="{BE7A5615-3D9A-4520-8A65-C8B832FACB1E}">
      <dsp:nvSpPr>
        <dsp:cNvPr id="0" name=""/>
        <dsp:cNvSpPr/>
      </dsp:nvSpPr>
      <dsp:spPr>
        <a:xfrm>
          <a:off x="78656" y="914812"/>
          <a:ext cx="5759640" cy="5341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35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Снижение себестоимости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3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Возможность работы в офисных помещениях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3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Сотовая структура изделий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3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Практически 100% использование материала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8656" y="914812"/>
        <a:ext cx="5759640" cy="534130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4743B2-DE77-440E-A0F7-38C23A138CD4}">
      <dsp:nvSpPr>
        <dsp:cNvPr id="0" name=""/>
        <dsp:cNvSpPr/>
      </dsp:nvSpPr>
      <dsp:spPr>
        <a:xfrm>
          <a:off x="0" y="369668"/>
          <a:ext cx="9861630" cy="1010172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latin typeface="Times New Roman" pitchFamily="18" charset="0"/>
              <a:cs typeface="Times New Roman" pitchFamily="18" charset="0"/>
            </a:rPr>
            <a:t>Преимущества использования материала </a:t>
          </a:r>
          <a:r>
            <a:rPr lang="en-US" sz="3800" kern="1200" dirty="0" smtClean="0">
              <a:latin typeface="Times New Roman" pitchFamily="18" charset="0"/>
              <a:cs typeface="Times New Roman" pitchFamily="18" charset="0"/>
            </a:rPr>
            <a:t>PLA</a:t>
          </a:r>
          <a:endParaRPr lang="ru-RU" sz="3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69668"/>
        <a:ext cx="9861630" cy="1010172"/>
      </dsp:txXfrm>
    </dsp:sp>
    <dsp:sp modelId="{BE7A5615-3D9A-4520-8A65-C8B832FACB1E}">
      <dsp:nvSpPr>
        <dsp:cNvPr id="0" name=""/>
        <dsp:cNvSpPr/>
      </dsp:nvSpPr>
      <dsp:spPr>
        <a:xfrm>
          <a:off x="77117" y="2095312"/>
          <a:ext cx="5646966" cy="3517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107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000" kern="1200" smtClean="0">
              <a:latin typeface="Times New Roman" pitchFamily="18" charset="0"/>
              <a:cs typeface="Times New Roman" pitchFamily="18" charset="0"/>
            </a:rPr>
            <a:t>Экологически чистый материал</a:t>
          </a:r>
          <a:endParaRPr lang="ru-RU" sz="3000" kern="1200" dirty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3000" kern="1200" dirty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000" kern="1200" smtClean="0">
              <a:latin typeface="Times New Roman" pitchFamily="18" charset="0"/>
              <a:cs typeface="Times New Roman" pitchFamily="18" charset="0"/>
            </a:rPr>
            <a:t>Гладкая структура</a:t>
          </a:r>
          <a:endParaRPr lang="ru-RU" sz="3000" kern="1200" dirty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3000" kern="1200" dirty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000" kern="1200" smtClean="0">
              <a:latin typeface="Times New Roman" pitchFamily="18" charset="0"/>
              <a:cs typeface="Times New Roman" pitchFamily="18" charset="0"/>
            </a:rPr>
            <a:t>Высокая прочность</a:t>
          </a:r>
          <a:endParaRPr lang="ru-RU" sz="3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7117" y="2095312"/>
        <a:ext cx="5646966" cy="3517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769B-184C-4AD2-8AEB-AD6D8D4B4E5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AD0-D9DF-413E-A5C2-8539827E90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8904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769B-184C-4AD2-8AEB-AD6D8D4B4E5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AD0-D9DF-413E-A5C2-8539827E90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300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769B-184C-4AD2-8AEB-AD6D8D4B4E5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AD0-D9DF-413E-A5C2-8539827E90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7531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769B-184C-4AD2-8AEB-AD6D8D4B4E5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AD0-D9DF-413E-A5C2-8539827E90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381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769B-184C-4AD2-8AEB-AD6D8D4B4E5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AD0-D9DF-413E-A5C2-8539827E90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0051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769B-184C-4AD2-8AEB-AD6D8D4B4E5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AD0-D9DF-413E-A5C2-8539827E90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829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769B-184C-4AD2-8AEB-AD6D8D4B4E5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AD0-D9DF-413E-A5C2-8539827E90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55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769B-184C-4AD2-8AEB-AD6D8D4B4E5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AD0-D9DF-413E-A5C2-8539827E90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183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769B-184C-4AD2-8AEB-AD6D8D4B4E5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AD0-D9DF-413E-A5C2-8539827E90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8944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769B-184C-4AD2-8AEB-AD6D8D4B4E5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AD0-D9DF-413E-A5C2-8539827E90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36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769B-184C-4AD2-8AEB-AD6D8D4B4E5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AD0-D9DF-413E-A5C2-8539827E90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374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9769B-184C-4AD2-8AEB-AD6D8D4B4E5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9EAD0-D9DF-413E-A5C2-8539827E90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381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97093" y="4108677"/>
            <a:ext cx="114105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Современные технологии</a:t>
            </a:r>
            <a:r>
              <a:rPr kumimoji="0" lang="ru-RU" sz="40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изготовления модельной оснастки для производства трубопроводной арматуры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1807" y="428018"/>
            <a:ext cx="3665330" cy="322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75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1046" y="223737"/>
            <a:ext cx="1452664" cy="127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107952"/>
            <a:ext cx="599676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40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Российский производитель и поставщик арматуры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DENDOR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Valve Industrial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4874" y="1786269"/>
            <a:ext cx="6223591" cy="466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648183" y="397740"/>
            <a:ext cx="9236597" cy="1010172"/>
            <a:chOff x="-1" y="369668"/>
            <a:chExt cx="9861630" cy="101017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1" y="369668"/>
              <a:ext cx="9861630" cy="101017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49313" y="418981"/>
              <a:ext cx="9763004" cy="911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ЗАО «ЭНЕРГИЯ»</a:t>
              </a:r>
              <a:endParaRPr lang="ru-RU" sz="40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381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1046" y="131137"/>
            <a:ext cx="1452664" cy="127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59" y="1554102"/>
            <a:ext cx="3831214" cy="510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9866" y="2409179"/>
            <a:ext cx="5404181" cy="367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498765" y="266218"/>
            <a:ext cx="9832768" cy="1157468"/>
            <a:chOff x="168739" y="369668"/>
            <a:chExt cx="8838280" cy="101017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22109" y="369668"/>
              <a:ext cx="8393437" cy="101017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168739" y="418981"/>
              <a:ext cx="8838280" cy="911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algn="ctr"/>
              <a:r>
                <a:rPr lang="ru-RU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Литые заготовки для </a:t>
              </a:r>
              <a:r>
                <a:rPr lang="ru-RU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производства</a:t>
              </a:r>
            </a:p>
            <a:p>
              <a:pPr algn="ctr"/>
              <a:r>
                <a:rPr lang="ru-RU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трубопроводной арматуры</a:t>
              </a:r>
              <a:endPara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629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1046" y="223737"/>
            <a:ext cx="1452664" cy="127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/>
        </p:nvGraphicFramePr>
        <p:xfrm>
          <a:off x="150471" y="916456"/>
          <a:ext cx="987320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84739" y="2019781"/>
            <a:ext cx="5733328" cy="429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629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1046" y="223737"/>
            <a:ext cx="1452664" cy="127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6647" y="1928755"/>
            <a:ext cx="8238768" cy="461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4"/>
          <p:cNvGrpSpPr/>
          <p:nvPr/>
        </p:nvGrpSpPr>
        <p:grpSpPr>
          <a:xfrm>
            <a:off x="5097" y="520867"/>
            <a:ext cx="10226922" cy="1006998"/>
            <a:chOff x="49313" y="369668"/>
            <a:chExt cx="9812317" cy="101017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22109" y="369668"/>
              <a:ext cx="9639521" cy="101017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49313" y="418981"/>
              <a:ext cx="9763005" cy="911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algn="ctr"/>
              <a:r>
                <a:rPr lang="ru-RU" sz="4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Использование </a:t>
              </a:r>
              <a:r>
                <a:rPr lang="ru-RU" sz="4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фрезерных </a:t>
              </a:r>
              <a:r>
                <a:rPr lang="ru-RU" sz="4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станков с ЧПУ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9629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1046" y="223737"/>
            <a:ext cx="1452664" cy="127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72" y="2023887"/>
            <a:ext cx="5861913" cy="439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4030" y="2019783"/>
            <a:ext cx="5895370" cy="442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5"/>
          <p:cNvGrpSpPr/>
          <p:nvPr/>
        </p:nvGrpSpPr>
        <p:grpSpPr>
          <a:xfrm>
            <a:off x="636608" y="608976"/>
            <a:ext cx="9236597" cy="1010172"/>
            <a:chOff x="0" y="369668"/>
            <a:chExt cx="9861630" cy="101017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369668"/>
              <a:ext cx="9861630" cy="101017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49313" y="418981"/>
              <a:ext cx="9763004" cy="911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800" kern="1200" dirty="0" smtClean="0">
                  <a:latin typeface="Times New Roman" pitchFamily="18" charset="0"/>
                  <a:cs typeface="Times New Roman" pitchFamily="18" charset="0"/>
                </a:rPr>
                <a:t>Применение 3</a:t>
              </a:r>
              <a:r>
                <a:rPr lang="en-US" sz="3800" kern="1200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ru-RU" sz="38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800" kern="1200" dirty="0" smtClean="0">
                  <a:latin typeface="Times New Roman" pitchFamily="18" charset="0"/>
                  <a:cs typeface="Times New Roman" pitchFamily="18" charset="0"/>
                </a:rPr>
                <a:t>принтера</a:t>
              </a:r>
              <a:endParaRPr lang="ru-RU" sz="3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629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5771" y="223737"/>
            <a:ext cx="1452664" cy="127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3481" y="1808679"/>
            <a:ext cx="5532429" cy="414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/>
        </p:nvGraphicFramePr>
        <p:xfrm>
          <a:off x="219919" y="601884"/>
          <a:ext cx="10058399" cy="6256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19629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2621" y="223737"/>
            <a:ext cx="1452664" cy="127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Схема 12"/>
          <p:cNvGraphicFramePr/>
          <p:nvPr/>
        </p:nvGraphicFramePr>
        <p:xfrm>
          <a:off x="219920" y="601884"/>
          <a:ext cx="9861630" cy="6256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35" name="Picture 11" descr="http://www.3dprinterscheap.com/wp-content/uploads/2015/08/797baa1b33_51jauBhZLc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91102" y="2095500"/>
            <a:ext cx="4566896" cy="4566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17816" y="246887"/>
            <a:ext cx="1452664" cy="127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946" y="1575242"/>
            <a:ext cx="5068625" cy="50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749" y="1598424"/>
            <a:ext cx="4236097" cy="503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150471" y="377483"/>
            <a:ext cx="10123990" cy="1010172"/>
            <a:chOff x="0" y="369668"/>
            <a:chExt cx="9861630" cy="101017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369668"/>
              <a:ext cx="9861630" cy="101017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49313" y="418981"/>
              <a:ext cx="9763004" cy="911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800" kern="1200" dirty="0" smtClean="0">
                  <a:latin typeface="Times New Roman" pitchFamily="18" charset="0"/>
                  <a:cs typeface="Times New Roman" pitchFamily="18" charset="0"/>
                </a:rPr>
                <a:t>Применение 3</a:t>
              </a:r>
              <a:r>
                <a:rPr lang="en-US" sz="3800" kern="1200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ru-RU" sz="3800" kern="1200" dirty="0" smtClean="0">
                  <a:latin typeface="Times New Roman" pitchFamily="18" charset="0"/>
                  <a:cs typeface="Times New Roman" pitchFamily="18" charset="0"/>
                </a:rPr>
                <a:t> принтера на ЗАО «ЭНЕРГИЯ»</a:t>
              </a:r>
              <a:endParaRPr lang="ru-RU" sz="3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98</Words>
  <Application>Microsoft Office PowerPoint</Application>
  <PresentationFormat>Произвольный</PresentationFormat>
  <Paragraphs>26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Чернышев Евгений Сергеевич</dc:creator>
  <cp:lastModifiedBy>Голубева</cp:lastModifiedBy>
  <cp:revision>35</cp:revision>
  <dcterms:created xsi:type="dcterms:W3CDTF">2017-03-10T06:50:56Z</dcterms:created>
  <dcterms:modified xsi:type="dcterms:W3CDTF">2017-09-25T12:53:03Z</dcterms:modified>
</cp:coreProperties>
</file>