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3" r:id="rId16"/>
    <p:sldId id="274" r:id="rId17"/>
    <p:sldId id="276" r:id="rId18"/>
    <p:sldId id="277" r:id="rId19"/>
    <p:sldId id="278" r:id="rId20"/>
    <p:sldId id="279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DC8"/>
    <a:srgbClr val="7DBC2A"/>
    <a:srgbClr val="91B82E"/>
    <a:srgbClr val="AEBC2A"/>
    <a:srgbClr val="83C937"/>
    <a:srgbClr val="013067"/>
    <a:srgbClr val="009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97" autoAdjust="0"/>
  </p:normalViewPr>
  <p:slideViewPr>
    <p:cSldViewPr snapToGrid="0">
      <p:cViewPr>
        <p:scale>
          <a:sx n="116" d="100"/>
          <a:sy n="116" d="100"/>
        </p:scale>
        <p:origin x="-331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0E819-9649-2943-804E-219D09957F9C}" type="doc">
      <dgm:prSet loTypeId="urn:microsoft.com/office/officeart/2005/8/layout/hList1" loCatId="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037C93A-3DEA-6D49-88A2-431D2A1CD0FB}">
      <dgm:prSet phldrT="[Текст]" custT="1"/>
      <dgm:spPr/>
      <dgm:t>
        <a:bodyPr/>
        <a:lstStyle/>
        <a:p>
          <a:r>
            <a:rPr lang="ru-RU" sz="1300" b="1" dirty="0" smtClean="0">
              <a:latin typeface="Arial"/>
              <a:cs typeface="Arial"/>
            </a:rPr>
            <a:t>Федеральные законы</a:t>
          </a:r>
          <a:endParaRPr lang="ru-RU" sz="1300" b="1" dirty="0">
            <a:latin typeface="Arial"/>
            <a:cs typeface="Arial"/>
          </a:endParaRPr>
        </a:p>
      </dgm:t>
    </dgm:pt>
    <dgm:pt modelId="{DE053B84-9051-2B4E-AC64-C227BC72B01D}" type="parTrans" cxnId="{1E5DE1EB-22D3-734D-B8C3-DF7490C43A90}">
      <dgm:prSet/>
      <dgm:spPr/>
      <dgm:t>
        <a:bodyPr/>
        <a:lstStyle/>
        <a:p>
          <a:endParaRPr lang="ru-RU"/>
        </a:p>
      </dgm:t>
    </dgm:pt>
    <dgm:pt modelId="{AA16A7EA-E02A-8E4F-B0C5-2599ED7A3371}" type="sibTrans" cxnId="{1E5DE1EB-22D3-734D-B8C3-DF7490C43A90}">
      <dgm:prSet/>
      <dgm:spPr/>
      <dgm:t>
        <a:bodyPr/>
        <a:lstStyle/>
        <a:p>
          <a:endParaRPr lang="ru-RU"/>
        </a:p>
      </dgm:t>
    </dgm:pt>
    <dgm:pt modelId="{30BE8250-C74F-3042-AFB3-83DE4638D1D9}">
      <dgm:prSet phldrT="[Текст]"/>
      <dgm:spPr/>
      <dgm:t>
        <a:bodyPr/>
        <a:lstStyle/>
        <a:p>
          <a:r>
            <a:rPr lang="ru-RU" dirty="0" smtClean="0">
              <a:latin typeface="Arial"/>
              <a:cs typeface="Arial"/>
            </a:rPr>
            <a:t>«О техническом регулировании»</a:t>
          </a:r>
        </a:p>
        <a:p>
          <a:r>
            <a:rPr lang="ru-RU" dirty="0" smtClean="0">
              <a:latin typeface="Arial"/>
              <a:cs typeface="Arial"/>
            </a:rPr>
            <a:t>«О стандартизации в Российской Федерации»</a:t>
          </a:r>
        </a:p>
      </dgm:t>
    </dgm:pt>
    <dgm:pt modelId="{8977D400-DBFC-F448-A871-B2E5B9D1664C}" type="parTrans" cxnId="{97A4C3A7-A515-6549-B9DC-78CDDFC963FD}">
      <dgm:prSet/>
      <dgm:spPr/>
      <dgm:t>
        <a:bodyPr/>
        <a:lstStyle/>
        <a:p>
          <a:endParaRPr lang="ru-RU"/>
        </a:p>
      </dgm:t>
    </dgm:pt>
    <dgm:pt modelId="{1A7594F6-5540-3F4F-B955-E146DD2582C3}" type="sibTrans" cxnId="{97A4C3A7-A515-6549-B9DC-78CDDFC963FD}">
      <dgm:prSet/>
      <dgm:spPr/>
      <dgm:t>
        <a:bodyPr/>
        <a:lstStyle/>
        <a:p>
          <a:endParaRPr lang="ru-RU"/>
        </a:p>
      </dgm:t>
    </dgm:pt>
    <dgm:pt modelId="{4EE0DF5A-D16B-DF48-BF7A-9B106E84D205}">
      <dgm:prSet phldrT="[Текст]"/>
      <dgm:spPr/>
      <dgm:t>
        <a:bodyPr/>
        <a:lstStyle/>
        <a:p>
          <a:r>
            <a:rPr lang="ru-RU" dirty="0" smtClean="0">
              <a:latin typeface="Arial"/>
              <a:cs typeface="Arial"/>
            </a:rPr>
            <a:t>«Об использовании атомной энергии»</a:t>
          </a:r>
        </a:p>
        <a:p>
          <a:r>
            <a:rPr lang="ru-RU" dirty="0" smtClean="0">
              <a:latin typeface="Arial"/>
              <a:cs typeface="Arial"/>
            </a:rPr>
            <a:t>«О промышленной безопасности ОПО»</a:t>
          </a:r>
          <a:endParaRPr lang="ru-RU" dirty="0">
            <a:latin typeface="Arial"/>
            <a:cs typeface="Arial"/>
          </a:endParaRPr>
        </a:p>
      </dgm:t>
    </dgm:pt>
    <dgm:pt modelId="{6E958DF8-53AB-DD45-AD69-E54A1E4D4D9E}" type="parTrans" cxnId="{A2CE12EC-2F10-8247-93F1-A0A170142014}">
      <dgm:prSet/>
      <dgm:spPr/>
      <dgm:t>
        <a:bodyPr/>
        <a:lstStyle/>
        <a:p>
          <a:endParaRPr lang="ru-RU"/>
        </a:p>
      </dgm:t>
    </dgm:pt>
    <dgm:pt modelId="{229B4A51-0CF2-7E45-8C5D-F38446EB77BA}" type="sibTrans" cxnId="{A2CE12EC-2F10-8247-93F1-A0A170142014}">
      <dgm:prSet/>
      <dgm:spPr/>
      <dgm:t>
        <a:bodyPr/>
        <a:lstStyle/>
        <a:p>
          <a:endParaRPr lang="ru-RU"/>
        </a:p>
      </dgm:t>
    </dgm:pt>
    <dgm:pt modelId="{B6D8C46A-65B5-A14A-9752-B7F56ACEBE95}">
      <dgm:prSet phldrT="[Текст]"/>
      <dgm:spPr/>
      <dgm:t>
        <a:bodyPr/>
        <a:lstStyle/>
        <a:p>
          <a:r>
            <a:rPr lang="ru-RU" dirty="0" smtClean="0">
              <a:latin typeface="Arial"/>
              <a:cs typeface="Arial"/>
            </a:rPr>
            <a:t>Технические регламенты</a:t>
          </a:r>
          <a:endParaRPr lang="ru-RU" dirty="0">
            <a:latin typeface="Arial"/>
            <a:cs typeface="Arial"/>
          </a:endParaRPr>
        </a:p>
      </dgm:t>
    </dgm:pt>
    <dgm:pt modelId="{8A3F71E8-35FA-EA44-9729-5D976DE425DA}" type="parTrans" cxnId="{06192FEC-4A20-EF47-B7C7-78A8AFDF20F7}">
      <dgm:prSet/>
      <dgm:spPr/>
      <dgm:t>
        <a:bodyPr/>
        <a:lstStyle/>
        <a:p>
          <a:endParaRPr lang="ru-RU"/>
        </a:p>
      </dgm:t>
    </dgm:pt>
    <dgm:pt modelId="{CA783837-FBE6-904B-85DF-D7CCCBA73695}" type="sibTrans" cxnId="{06192FEC-4A20-EF47-B7C7-78A8AFDF20F7}">
      <dgm:prSet/>
      <dgm:spPr/>
      <dgm:t>
        <a:bodyPr/>
        <a:lstStyle/>
        <a:p>
          <a:endParaRPr lang="ru-RU"/>
        </a:p>
      </dgm:t>
    </dgm:pt>
    <dgm:pt modelId="{A0272869-F312-C747-9239-F82E0E6D79AC}" type="pres">
      <dgm:prSet presAssocID="{CC50E819-9649-2943-804E-219D09957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0E302-2A04-A34B-8EC0-0DE5D59B56AD}" type="pres">
      <dgm:prSet presAssocID="{8037C93A-3DEA-6D49-88A2-431D2A1CD0FB}" presName="composite" presStyleCnt="0"/>
      <dgm:spPr/>
    </dgm:pt>
    <dgm:pt modelId="{CEB08C7C-928F-5247-B016-E825F4955760}" type="pres">
      <dgm:prSet presAssocID="{8037C93A-3DEA-6D49-88A2-431D2A1CD0F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BE4B-CA7F-7345-8147-8CF8375C14CB}" type="pres">
      <dgm:prSet presAssocID="{8037C93A-3DEA-6D49-88A2-431D2A1CD0F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517E3-EC66-4E42-854C-B7E77179C861}" type="presOf" srcId="{B6D8C46A-65B5-A14A-9752-B7F56ACEBE95}" destId="{2AC1BE4B-CA7F-7345-8147-8CF8375C14CB}" srcOrd="0" destOrd="2" presId="urn:microsoft.com/office/officeart/2005/8/layout/hList1"/>
    <dgm:cxn modelId="{1E5DE1EB-22D3-734D-B8C3-DF7490C43A90}" srcId="{CC50E819-9649-2943-804E-219D09957F9C}" destId="{8037C93A-3DEA-6D49-88A2-431D2A1CD0FB}" srcOrd="0" destOrd="0" parTransId="{DE053B84-9051-2B4E-AC64-C227BC72B01D}" sibTransId="{AA16A7EA-E02A-8E4F-B0C5-2599ED7A3371}"/>
    <dgm:cxn modelId="{A2CE12EC-2F10-8247-93F1-A0A170142014}" srcId="{8037C93A-3DEA-6D49-88A2-431D2A1CD0FB}" destId="{4EE0DF5A-D16B-DF48-BF7A-9B106E84D205}" srcOrd="1" destOrd="0" parTransId="{6E958DF8-53AB-DD45-AD69-E54A1E4D4D9E}" sibTransId="{229B4A51-0CF2-7E45-8C5D-F38446EB77BA}"/>
    <dgm:cxn modelId="{E22C7743-B548-B349-879B-DE6100B562C4}" type="presOf" srcId="{CC50E819-9649-2943-804E-219D09957F9C}" destId="{A0272869-F312-C747-9239-F82E0E6D79AC}" srcOrd="0" destOrd="0" presId="urn:microsoft.com/office/officeart/2005/8/layout/hList1"/>
    <dgm:cxn modelId="{97A4C3A7-A515-6549-B9DC-78CDDFC963FD}" srcId="{8037C93A-3DEA-6D49-88A2-431D2A1CD0FB}" destId="{30BE8250-C74F-3042-AFB3-83DE4638D1D9}" srcOrd="0" destOrd="0" parTransId="{8977D400-DBFC-F448-A871-B2E5B9D1664C}" sibTransId="{1A7594F6-5540-3F4F-B955-E146DD2582C3}"/>
    <dgm:cxn modelId="{06192FEC-4A20-EF47-B7C7-78A8AFDF20F7}" srcId="{8037C93A-3DEA-6D49-88A2-431D2A1CD0FB}" destId="{B6D8C46A-65B5-A14A-9752-B7F56ACEBE95}" srcOrd="2" destOrd="0" parTransId="{8A3F71E8-35FA-EA44-9729-5D976DE425DA}" sibTransId="{CA783837-FBE6-904B-85DF-D7CCCBA73695}"/>
    <dgm:cxn modelId="{F571D8A2-5CA3-DA43-9E81-E6BB2FE13567}" type="presOf" srcId="{4EE0DF5A-D16B-DF48-BF7A-9B106E84D205}" destId="{2AC1BE4B-CA7F-7345-8147-8CF8375C14CB}" srcOrd="0" destOrd="1" presId="urn:microsoft.com/office/officeart/2005/8/layout/hList1"/>
    <dgm:cxn modelId="{7D125A4D-543E-3644-ABDA-6BFDD419041F}" type="presOf" srcId="{30BE8250-C74F-3042-AFB3-83DE4638D1D9}" destId="{2AC1BE4B-CA7F-7345-8147-8CF8375C14CB}" srcOrd="0" destOrd="0" presId="urn:microsoft.com/office/officeart/2005/8/layout/hList1"/>
    <dgm:cxn modelId="{4A051CF4-7EBB-084B-8B1C-3AF7243B1F82}" type="presOf" srcId="{8037C93A-3DEA-6D49-88A2-431D2A1CD0FB}" destId="{CEB08C7C-928F-5247-B016-E825F4955760}" srcOrd="0" destOrd="0" presId="urn:microsoft.com/office/officeart/2005/8/layout/hList1"/>
    <dgm:cxn modelId="{E80D72BD-F56D-EF4B-AC28-87F9A874C0EA}" type="presParOf" srcId="{A0272869-F312-C747-9239-F82E0E6D79AC}" destId="{E8B0E302-2A04-A34B-8EC0-0DE5D59B56AD}" srcOrd="0" destOrd="0" presId="urn:microsoft.com/office/officeart/2005/8/layout/hList1"/>
    <dgm:cxn modelId="{E5999445-11B7-424B-8ACB-5D59D1EF2997}" type="presParOf" srcId="{E8B0E302-2A04-A34B-8EC0-0DE5D59B56AD}" destId="{CEB08C7C-928F-5247-B016-E825F4955760}" srcOrd="0" destOrd="0" presId="urn:microsoft.com/office/officeart/2005/8/layout/hList1"/>
    <dgm:cxn modelId="{BD8E0A22-EC07-0542-AAC9-BA2B44C8F582}" type="presParOf" srcId="{E8B0E302-2A04-A34B-8EC0-0DE5D59B56AD}" destId="{2AC1BE4B-CA7F-7345-8147-8CF8375C14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0E819-9649-2943-804E-219D09957F9C}" type="doc">
      <dgm:prSet loTypeId="urn:microsoft.com/office/officeart/2005/8/layout/hList1" loCatId="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037C93A-3DEA-6D49-88A2-431D2A1CD0FB}">
      <dgm:prSet phldrT="[Текст]" custT="1"/>
      <dgm:spPr/>
      <dgm:t>
        <a:bodyPr/>
        <a:lstStyle/>
        <a:p>
          <a:r>
            <a:rPr lang="ru-RU" sz="1200" b="1" dirty="0" smtClean="0">
              <a:latin typeface="Arial"/>
              <a:cs typeface="Arial"/>
            </a:rPr>
            <a:t>Постановления правительства РФ, </a:t>
          </a:r>
        </a:p>
        <a:p>
          <a:r>
            <a:rPr lang="ru-RU" sz="1200" b="1" dirty="0" smtClean="0">
              <a:latin typeface="Arial"/>
              <a:cs typeface="Arial"/>
            </a:rPr>
            <a:t>РЕШЕНИЯ Евразийской экономической комиссии </a:t>
          </a:r>
          <a:endParaRPr lang="ru-RU" sz="1200" b="1" dirty="0">
            <a:latin typeface="Arial"/>
            <a:cs typeface="Arial"/>
          </a:endParaRPr>
        </a:p>
      </dgm:t>
    </dgm:pt>
    <dgm:pt modelId="{DE053B84-9051-2B4E-AC64-C227BC72B01D}" type="parTrans" cxnId="{1E5DE1EB-22D3-734D-B8C3-DF7490C43A90}">
      <dgm:prSet/>
      <dgm:spPr/>
      <dgm:t>
        <a:bodyPr/>
        <a:lstStyle/>
        <a:p>
          <a:endParaRPr lang="ru-RU"/>
        </a:p>
      </dgm:t>
    </dgm:pt>
    <dgm:pt modelId="{AA16A7EA-E02A-8E4F-B0C5-2599ED7A3371}" type="sibTrans" cxnId="{1E5DE1EB-22D3-734D-B8C3-DF7490C43A90}">
      <dgm:prSet/>
      <dgm:spPr/>
      <dgm:t>
        <a:bodyPr/>
        <a:lstStyle/>
        <a:p>
          <a:endParaRPr lang="ru-RU"/>
        </a:p>
      </dgm:t>
    </dgm:pt>
    <dgm:pt modelId="{30BE8250-C74F-3042-AFB3-83DE4638D1D9}">
      <dgm:prSet phldrT="[Текст]" custT="1"/>
      <dgm:spPr/>
      <dgm:t>
        <a:bodyPr/>
        <a:lstStyle/>
        <a:p>
          <a:r>
            <a:rPr lang="ru-RU" sz="1200" dirty="0" smtClean="0">
              <a:latin typeface="Arial"/>
              <a:cs typeface="Arial"/>
            </a:rPr>
            <a:t>Технические регламенты РФ (принятые правительством РФ),</a:t>
          </a:r>
        </a:p>
      </dgm:t>
    </dgm:pt>
    <dgm:pt modelId="{8977D400-DBFC-F448-A871-B2E5B9D1664C}" type="parTrans" cxnId="{97A4C3A7-A515-6549-B9DC-78CDDFC963FD}">
      <dgm:prSet/>
      <dgm:spPr/>
      <dgm:t>
        <a:bodyPr/>
        <a:lstStyle/>
        <a:p>
          <a:endParaRPr lang="ru-RU"/>
        </a:p>
      </dgm:t>
    </dgm:pt>
    <dgm:pt modelId="{1A7594F6-5540-3F4F-B955-E146DD2582C3}" type="sibTrans" cxnId="{97A4C3A7-A515-6549-B9DC-78CDDFC963FD}">
      <dgm:prSet/>
      <dgm:spPr/>
      <dgm:t>
        <a:bodyPr/>
        <a:lstStyle/>
        <a:p>
          <a:endParaRPr lang="ru-RU"/>
        </a:p>
      </dgm:t>
    </dgm:pt>
    <dgm:pt modelId="{79C4697D-7AF4-8642-A25C-CE64BEB0ABED}">
      <dgm:prSet phldrT="[Текст]" custT="1"/>
      <dgm:spPr/>
      <dgm:t>
        <a:bodyPr/>
        <a:lstStyle/>
        <a:p>
          <a:r>
            <a:rPr lang="ru-RU" sz="1200" dirty="0" smtClean="0">
              <a:latin typeface="Arial"/>
              <a:cs typeface="Arial"/>
            </a:rPr>
            <a:t>Технические регламенты Таможенного союза (ЕАС), принятые ЕЭК</a:t>
          </a:r>
        </a:p>
      </dgm:t>
    </dgm:pt>
    <dgm:pt modelId="{73C1F34C-EDDE-EA49-BCCA-EF465715DE5E}" type="parTrans" cxnId="{4E631727-CB6B-0F49-98E0-1A2511D0446B}">
      <dgm:prSet/>
      <dgm:spPr/>
      <dgm:t>
        <a:bodyPr/>
        <a:lstStyle/>
        <a:p>
          <a:endParaRPr lang="ru-RU"/>
        </a:p>
      </dgm:t>
    </dgm:pt>
    <dgm:pt modelId="{5318A7A8-6E1A-7347-B701-7D6CD3787B28}" type="sibTrans" cxnId="{4E631727-CB6B-0F49-98E0-1A2511D0446B}">
      <dgm:prSet/>
      <dgm:spPr/>
      <dgm:t>
        <a:bodyPr/>
        <a:lstStyle/>
        <a:p>
          <a:endParaRPr lang="ru-RU"/>
        </a:p>
      </dgm:t>
    </dgm:pt>
    <dgm:pt modelId="{A0272869-F312-C747-9239-F82E0E6D79AC}" type="pres">
      <dgm:prSet presAssocID="{CC50E819-9649-2943-804E-219D09957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0E302-2A04-A34B-8EC0-0DE5D59B56AD}" type="pres">
      <dgm:prSet presAssocID="{8037C93A-3DEA-6D49-88A2-431D2A1CD0FB}" presName="composite" presStyleCnt="0"/>
      <dgm:spPr/>
    </dgm:pt>
    <dgm:pt modelId="{CEB08C7C-928F-5247-B016-E825F4955760}" type="pres">
      <dgm:prSet presAssocID="{8037C93A-3DEA-6D49-88A2-431D2A1CD0FB}" presName="parTx" presStyleLbl="alignNode1" presStyleIdx="0" presStyleCnt="1" custScaleX="118332" custLinFactNeighborX="-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BE4B-CA7F-7345-8147-8CF8375C14CB}" type="pres">
      <dgm:prSet presAssocID="{8037C93A-3DEA-6D49-88A2-431D2A1CD0FB}" presName="desTx" presStyleLbl="alignAccFollowNode1" presStyleIdx="0" presStyleCnt="1" custScaleX="118894" custScaleY="100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DE1EB-22D3-734D-B8C3-DF7490C43A90}" srcId="{CC50E819-9649-2943-804E-219D09957F9C}" destId="{8037C93A-3DEA-6D49-88A2-431D2A1CD0FB}" srcOrd="0" destOrd="0" parTransId="{DE053B84-9051-2B4E-AC64-C227BC72B01D}" sibTransId="{AA16A7EA-E02A-8E4F-B0C5-2599ED7A3371}"/>
    <dgm:cxn modelId="{4E631727-CB6B-0F49-98E0-1A2511D0446B}" srcId="{8037C93A-3DEA-6D49-88A2-431D2A1CD0FB}" destId="{79C4697D-7AF4-8642-A25C-CE64BEB0ABED}" srcOrd="1" destOrd="0" parTransId="{73C1F34C-EDDE-EA49-BCCA-EF465715DE5E}" sibTransId="{5318A7A8-6E1A-7347-B701-7D6CD3787B28}"/>
    <dgm:cxn modelId="{1AACD4F7-0FC3-1D48-B1F1-C303D7CAC032}" type="presOf" srcId="{30BE8250-C74F-3042-AFB3-83DE4638D1D9}" destId="{2AC1BE4B-CA7F-7345-8147-8CF8375C14CB}" srcOrd="0" destOrd="0" presId="urn:microsoft.com/office/officeart/2005/8/layout/hList1"/>
    <dgm:cxn modelId="{6B33F49B-138C-2B42-B371-49C8D9CF0EEB}" type="presOf" srcId="{CC50E819-9649-2943-804E-219D09957F9C}" destId="{A0272869-F312-C747-9239-F82E0E6D79AC}" srcOrd="0" destOrd="0" presId="urn:microsoft.com/office/officeart/2005/8/layout/hList1"/>
    <dgm:cxn modelId="{8A367BBE-05AE-CA41-9EC0-51FED4B9B3AF}" type="presOf" srcId="{8037C93A-3DEA-6D49-88A2-431D2A1CD0FB}" destId="{CEB08C7C-928F-5247-B016-E825F4955760}" srcOrd="0" destOrd="0" presId="urn:microsoft.com/office/officeart/2005/8/layout/hList1"/>
    <dgm:cxn modelId="{97A4C3A7-A515-6549-B9DC-78CDDFC963FD}" srcId="{8037C93A-3DEA-6D49-88A2-431D2A1CD0FB}" destId="{30BE8250-C74F-3042-AFB3-83DE4638D1D9}" srcOrd="0" destOrd="0" parTransId="{8977D400-DBFC-F448-A871-B2E5B9D1664C}" sibTransId="{1A7594F6-5540-3F4F-B955-E146DD2582C3}"/>
    <dgm:cxn modelId="{F5305F91-D9A6-5143-A006-65E20472E615}" type="presOf" srcId="{79C4697D-7AF4-8642-A25C-CE64BEB0ABED}" destId="{2AC1BE4B-CA7F-7345-8147-8CF8375C14CB}" srcOrd="0" destOrd="1" presId="urn:microsoft.com/office/officeart/2005/8/layout/hList1"/>
    <dgm:cxn modelId="{317322B6-979E-5F4D-8C18-B8666633C3C4}" type="presParOf" srcId="{A0272869-F312-C747-9239-F82E0E6D79AC}" destId="{E8B0E302-2A04-A34B-8EC0-0DE5D59B56AD}" srcOrd="0" destOrd="0" presId="urn:microsoft.com/office/officeart/2005/8/layout/hList1"/>
    <dgm:cxn modelId="{746E624F-32B2-6146-A139-6724447D337F}" type="presParOf" srcId="{E8B0E302-2A04-A34B-8EC0-0DE5D59B56AD}" destId="{CEB08C7C-928F-5247-B016-E825F4955760}" srcOrd="0" destOrd="0" presId="urn:microsoft.com/office/officeart/2005/8/layout/hList1"/>
    <dgm:cxn modelId="{416CA0FC-24DD-DC40-9338-1C6C98375813}" type="presParOf" srcId="{E8B0E302-2A04-A34B-8EC0-0DE5D59B56AD}" destId="{2AC1BE4B-CA7F-7345-8147-8CF8375C14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0E819-9649-2943-804E-219D09957F9C}" type="doc">
      <dgm:prSet loTypeId="urn:microsoft.com/office/officeart/2005/8/layout/hList1" loCatId="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037C93A-3DEA-6D49-88A2-431D2A1CD0FB}">
      <dgm:prSet phldrT="[Текст]" custT="1"/>
      <dgm:spPr/>
      <dgm:t>
        <a:bodyPr/>
        <a:lstStyle/>
        <a:p>
          <a:r>
            <a:rPr lang="ru-RU" sz="1300" b="1" dirty="0" smtClean="0">
              <a:latin typeface="Arial"/>
              <a:cs typeface="Arial"/>
            </a:rPr>
            <a:t>Федеральные нормы и правила</a:t>
          </a:r>
          <a:endParaRPr lang="ru-RU" sz="1300" b="1" dirty="0">
            <a:latin typeface="Arial"/>
            <a:cs typeface="Arial"/>
          </a:endParaRPr>
        </a:p>
      </dgm:t>
    </dgm:pt>
    <dgm:pt modelId="{DE053B84-9051-2B4E-AC64-C227BC72B01D}" type="parTrans" cxnId="{1E5DE1EB-22D3-734D-B8C3-DF7490C43A90}">
      <dgm:prSet/>
      <dgm:spPr/>
      <dgm:t>
        <a:bodyPr/>
        <a:lstStyle/>
        <a:p>
          <a:endParaRPr lang="ru-RU"/>
        </a:p>
      </dgm:t>
    </dgm:pt>
    <dgm:pt modelId="{AA16A7EA-E02A-8E4F-B0C5-2599ED7A3371}" type="sibTrans" cxnId="{1E5DE1EB-22D3-734D-B8C3-DF7490C43A90}">
      <dgm:prSet/>
      <dgm:spPr/>
      <dgm:t>
        <a:bodyPr/>
        <a:lstStyle/>
        <a:p>
          <a:endParaRPr lang="ru-RU"/>
        </a:p>
      </dgm:t>
    </dgm:pt>
    <dgm:pt modelId="{30BE8250-C74F-3042-AFB3-83DE4638D1D9}">
      <dgm:prSet phldrT="[Текст]" custT="1"/>
      <dgm:spPr/>
      <dgm:t>
        <a:bodyPr/>
        <a:lstStyle/>
        <a:p>
          <a:r>
            <a:rPr lang="ru-RU" sz="1200" dirty="0" smtClean="0">
              <a:latin typeface="Arial"/>
              <a:cs typeface="Arial"/>
            </a:rPr>
            <a:t>Государственных надзорных органов (ПБ, НП, ПНАЭ),</a:t>
          </a:r>
        </a:p>
      </dgm:t>
    </dgm:pt>
    <dgm:pt modelId="{8977D400-DBFC-F448-A871-B2E5B9D1664C}" type="parTrans" cxnId="{97A4C3A7-A515-6549-B9DC-78CDDFC963FD}">
      <dgm:prSet/>
      <dgm:spPr/>
      <dgm:t>
        <a:bodyPr/>
        <a:lstStyle/>
        <a:p>
          <a:endParaRPr lang="ru-RU"/>
        </a:p>
      </dgm:t>
    </dgm:pt>
    <dgm:pt modelId="{1A7594F6-5540-3F4F-B955-E146DD2582C3}" type="sibTrans" cxnId="{97A4C3A7-A515-6549-B9DC-78CDDFC963FD}">
      <dgm:prSet/>
      <dgm:spPr/>
      <dgm:t>
        <a:bodyPr/>
        <a:lstStyle/>
        <a:p>
          <a:endParaRPr lang="ru-RU"/>
        </a:p>
      </dgm:t>
    </dgm:pt>
    <dgm:pt modelId="{79C4697D-7AF4-8642-A25C-CE64BEB0ABED}">
      <dgm:prSet phldrT="[Текст]" custT="1"/>
      <dgm:spPr/>
      <dgm:t>
        <a:bodyPr/>
        <a:lstStyle/>
        <a:p>
          <a:r>
            <a:rPr lang="ru-RU" sz="1200" dirty="0" smtClean="0">
              <a:latin typeface="Arial"/>
              <a:cs typeface="Arial"/>
            </a:rPr>
            <a:t>Документы федеральных органов исполнительной власти (министерств, ведомств и т.п.)</a:t>
          </a:r>
        </a:p>
      </dgm:t>
    </dgm:pt>
    <dgm:pt modelId="{73C1F34C-EDDE-EA49-BCCA-EF465715DE5E}" type="parTrans" cxnId="{4E631727-CB6B-0F49-98E0-1A2511D0446B}">
      <dgm:prSet/>
      <dgm:spPr/>
      <dgm:t>
        <a:bodyPr/>
        <a:lstStyle/>
        <a:p>
          <a:endParaRPr lang="ru-RU"/>
        </a:p>
      </dgm:t>
    </dgm:pt>
    <dgm:pt modelId="{5318A7A8-6E1A-7347-B701-7D6CD3787B28}" type="sibTrans" cxnId="{4E631727-CB6B-0F49-98E0-1A2511D0446B}">
      <dgm:prSet/>
      <dgm:spPr/>
      <dgm:t>
        <a:bodyPr/>
        <a:lstStyle/>
        <a:p>
          <a:endParaRPr lang="ru-RU"/>
        </a:p>
      </dgm:t>
    </dgm:pt>
    <dgm:pt modelId="{A0272869-F312-C747-9239-F82E0E6D79AC}" type="pres">
      <dgm:prSet presAssocID="{CC50E819-9649-2943-804E-219D09957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0E302-2A04-A34B-8EC0-0DE5D59B56AD}" type="pres">
      <dgm:prSet presAssocID="{8037C93A-3DEA-6D49-88A2-431D2A1CD0FB}" presName="composite" presStyleCnt="0"/>
      <dgm:spPr/>
    </dgm:pt>
    <dgm:pt modelId="{CEB08C7C-928F-5247-B016-E825F4955760}" type="pres">
      <dgm:prSet presAssocID="{8037C93A-3DEA-6D49-88A2-431D2A1CD0F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BE4B-CA7F-7345-8147-8CF8375C14CB}" type="pres">
      <dgm:prSet presAssocID="{8037C93A-3DEA-6D49-88A2-431D2A1CD0FB}" presName="desTx" presStyleLbl="alignAccFollowNode1" presStyleIdx="0" presStyleCnt="1" custScaleY="119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DE1EB-22D3-734D-B8C3-DF7490C43A90}" srcId="{CC50E819-9649-2943-804E-219D09957F9C}" destId="{8037C93A-3DEA-6D49-88A2-431D2A1CD0FB}" srcOrd="0" destOrd="0" parTransId="{DE053B84-9051-2B4E-AC64-C227BC72B01D}" sibTransId="{AA16A7EA-E02A-8E4F-B0C5-2599ED7A3371}"/>
    <dgm:cxn modelId="{4F8FE37F-31FF-AF41-B7F1-D0098480ED9A}" type="presOf" srcId="{79C4697D-7AF4-8642-A25C-CE64BEB0ABED}" destId="{2AC1BE4B-CA7F-7345-8147-8CF8375C14CB}" srcOrd="0" destOrd="1" presId="urn:microsoft.com/office/officeart/2005/8/layout/hList1"/>
    <dgm:cxn modelId="{6088B4BA-7825-974B-BE40-39D846F2173B}" type="presOf" srcId="{30BE8250-C74F-3042-AFB3-83DE4638D1D9}" destId="{2AC1BE4B-CA7F-7345-8147-8CF8375C14CB}" srcOrd="0" destOrd="0" presId="urn:microsoft.com/office/officeart/2005/8/layout/hList1"/>
    <dgm:cxn modelId="{4E631727-CB6B-0F49-98E0-1A2511D0446B}" srcId="{8037C93A-3DEA-6D49-88A2-431D2A1CD0FB}" destId="{79C4697D-7AF4-8642-A25C-CE64BEB0ABED}" srcOrd="1" destOrd="0" parTransId="{73C1F34C-EDDE-EA49-BCCA-EF465715DE5E}" sibTransId="{5318A7A8-6E1A-7347-B701-7D6CD3787B28}"/>
    <dgm:cxn modelId="{02A4A2A7-B443-6640-88C0-91DADBD92036}" type="presOf" srcId="{CC50E819-9649-2943-804E-219D09957F9C}" destId="{A0272869-F312-C747-9239-F82E0E6D79AC}" srcOrd="0" destOrd="0" presId="urn:microsoft.com/office/officeart/2005/8/layout/hList1"/>
    <dgm:cxn modelId="{97A4C3A7-A515-6549-B9DC-78CDDFC963FD}" srcId="{8037C93A-3DEA-6D49-88A2-431D2A1CD0FB}" destId="{30BE8250-C74F-3042-AFB3-83DE4638D1D9}" srcOrd="0" destOrd="0" parTransId="{8977D400-DBFC-F448-A871-B2E5B9D1664C}" sibTransId="{1A7594F6-5540-3F4F-B955-E146DD2582C3}"/>
    <dgm:cxn modelId="{0F1787DF-A05C-FC48-8D81-47C9EFF953DB}" type="presOf" srcId="{8037C93A-3DEA-6D49-88A2-431D2A1CD0FB}" destId="{CEB08C7C-928F-5247-B016-E825F4955760}" srcOrd="0" destOrd="0" presId="urn:microsoft.com/office/officeart/2005/8/layout/hList1"/>
    <dgm:cxn modelId="{6240D97F-FE14-D94D-A55E-7EB4DE7BABC2}" type="presParOf" srcId="{A0272869-F312-C747-9239-F82E0E6D79AC}" destId="{E8B0E302-2A04-A34B-8EC0-0DE5D59B56AD}" srcOrd="0" destOrd="0" presId="urn:microsoft.com/office/officeart/2005/8/layout/hList1"/>
    <dgm:cxn modelId="{62320B46-6ED2-464A-87E2-EBA26B15628F}" type="presParOf" srcId="{E8B0E302-2A04-A34B-8EC0-0DE5D59B56AD}" destId="{CEB08C7C-928F-5247-B016-E825F4955760}" srcOrd="0" destOrd="0" presId="urn:microsoft.com/office/officeart/2005/8/layout/hList1"/>
    <dgm:cxn modelId="{F6E094CC-D556-C847-856F-183859A17BED}" type="presParOf" srcId="{E8B0E302-2A04-A34B-8EC0-0DE5D59B56AD}" destId="{2AC1BE4B-CA7F-7345-8147-8CF8375C14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50E819-9649-2943-804E-219D09957F9C}" type="doc">
      <dgm:prSet loTypeId="urn:microsoft.com/office/officeart/2005/8/layout/hList1" loCatId="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037C93A-3DEA-6D49-88A2-431D2A1CD0FB}">
      <dgm:prSet phldrT="[Текст]" custT="1"/>
      <dgm:spPr/>
      <dgm:t>
        <a:bodyPr/>
        <a:lstStyle/>
        <a:p>
          <a:r>
            <a:rPr lang="ru-RU" sz="1300" b="1" dirty="0" smtClean="0">
              <a:latin typeface="Arial"/>
              <a:cs typeface="Arial"/>
            </a:rPr>
            <a:t>Межгосударственные и национальные стандарты</a:t>
          </a:r>
          <a:endParaRPr lang="ru-RU" sz="1300" b="1" dirty="0">
            <a:latin typeface="Arial"/>
            <a:cs typeface="Arial"/>
          </a:endParaRPr>
        </a:p>
      </dgm:t>
    </dgm:pt>
    <dgm:pt modelId="{DE053B84-9051-2B4E-AC64-C227BC72B01D}" type="parTrans" cxnId="{1E5DE1EB-22D3-734D-B8C3-DF7490C43A90}">
      <dgm:prSet/>
      <dgm:spPr/>
      <dgm:t>
        <a:bodyPr/>
        <a:lstStyle/>
        <a:p>
          <a:endParaRPr lang="ru-RU"/>
        </a:p>
      </dgm:t>
    </dgm:pt>
    <dgm:pt modelId="{AA16A7EA-E02A-8E4F-B0C5-2599ED7A3371}" type="sibTrans" cxnId="{1E5DE1EB-22D3-734D-B8C3-DF7490C43A90}">
      <dgm:prSet/>
      <dgm:spPr/>
      <dgm:t>
        <a:bodyPr/>
        <a:lstStyle/>
        <a:p>
          <a:endParaRPr lang="ru-RU"/>
        </a:p>
      </dgm:t>
    </dgm:pt>
    <dgm:pt modelId="{30BE8250-C74F-3042-AFB3-83DE4638D1D9}">
      <dgm:prSet phldrT="[Текст]"/>
      <dgm:spPr/>
      <dgm:t>
        <a:bodyPr/>
        <a:lstStyle/>
        <a:p>
          <a:r>
            <a:rPr lang="ru-RU" dirty="0" smtClean="0">
              <a:latin typeface="Arial"/>
              <a:cs typeface="Arial"/>
            </a:rPr>
            <a:t>ГОСТ, ГОСТ Р, Своды правил</a:t>
          </a:r>
        </a:p>
      </dgm:t>
    </dgm:pt>
    <dgm:pt modelId="{8977D400-DBFC-F448-A871-B2E5B9D1664C}" type="parTrans" cxnId="{97A4C3A7-A515-6549-B9DC-78CDDFC963FD}">
      <dgm:prSet/>
      <dgm:spPr/>
      <dgm:t>
        <a:bodyPr/>
        <a:lstStyle/>
        <a:p>
          <a:endParaRPr lang="ru-RU"/>
        </a:p>
      </dgm:t>
    </dgm:pt>
    <dgm:pt modelId="{1A7594F6-5540-3F4F-B955-E146DD2582C3}" type="sibTrans" cxnId="{97A4C3A7-A515-6549-B9DC-78CDDFC963FD}">
      <dgm:prSet/>
      <dgm:spPr/>
      <dgm:t>
        <a:bodyPr/>
        <a:lstStyle/>
        <a:p>
          <a:endParaRPr lang="ru-RU"/>
        </a:p>
      </dgm:t>
    </dgm:pt>
    <dgm:pt modelId="{A0272869-F312-C747-9239-F82E0E6D79AC}" type="pres">
      <dgm:prSet presAssocID="{CC50E819-9649-2943-804E-219D09957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0E302-2A04-A34B-8EC0-0DE5D59B56AD}" type="pres">
      <dgm:prSet presAssocID="{8037C93A-3DEA-6D49-88A2-431D2A1CD0FB}" presName="composite" presStyleCnt="0"/>
      <dgm:spPr/>
    </dgm:pt>
    <dgm:pt modelId="{CEB08C7C-928F-5247-B016-E825F4955760}" type="pres">
      <dgm:prSet presAssocID="{8037C93A-3DEA-6D49-88A2-431D2A1CD0F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BE4B-CA7F-7345-8147-8CF8375C14CB}" type="pres">
      <dgm:prSet presAssocID="{8037C93A-3DEA-6D49-88A2-431D2A1CD0F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DE1EB-22D3-734D-B8C3-DF7490C43A90}" srcId="{CC50E819-9649-2943-804E-219D09957F9C}" destId="{8037C93A-3DEA-6D49-88A2-431D2A1CD0FB}" srcOrd="0" destOrd="0" parTransId="{DE053B84-9051-2B4E-AC64-C227BC72B01D}" sibTransId="{AA16A7EA-E02A-8E4F-B0C5-2599ED7A3371}"/>
    <dgm:cxn modelId="{92E36297-CAD0-4A44-A3E9-7D60AF456827}" type="presOf" srcId="{8037C93A-3DEA-6D49-88A2-431D2A1CD0FB}" destId="{CEB08C7C-928F-5247-B016-E825F4955760}" srcOrd="0" destOrd="0" presId="urn:microsoft.com/office/officeart/2005/8/layout/hList1"/>
    <dgm:cxn modelId="{ADD10268-C472-DD4D-9C9E-884D36515541}" type="presOf" srcId="{CC50E819-9649-2943-804E-219D09957F9C}" destId="{A0272869-F312-C747-9239-F82E0E6D79AC}" srcOrd="0" destOrd="0" presId="urn:microsoft.com/office/officeart/2005/8/layout/hList1"/>
    <dgm:cxn modelId="{97A4C3A7-A515-6549-B9DC-78CDDFC963FD}" srcId="{8037C93A-3DEA-6D49-88A2-431D2A1CD0FB}" destId="{30BE8250-C74F-3042-AFB3-83DE4638D1D9}" srcOrd="0" destOrd="0" parTransId="{8977D400-DBFC-F448-A871-B2E5B9D1664C}" sibTransId="{1A7594F6-5540-3F4F-B955-E146DD2582C3}"/>
    <dgm:cxn modelId="{C6BD97F0-1D68-FF47-A234-3A866D90E504}" type="presOf" srcId="{30BE8250-C74F-3042-AFB3-83DE4638D1D9}" destId="{2AC1BE4B-CA7F-7345-8147-8CF8375C14CB}" srcOrd="0" destOrd="0" presId="urn:microsoft.com/office/officeart/2005/8/layout/hList1"/>
    <dgm:cxn modelId="{A5F022BE-644D-054B-AF70-335FEFB1AD95}" type="presParOf" srcId="{A0272869-F312-C747-9239-F82E0E6D79AC}" destId="{E8B0E302-2A04-A34B-8EC0-0DE5D59B56AD}" srcOrd="0" destOrd="0" presId="urn:microsoft.com/office/officeart/2005/8/layout/hList1"/>
    <dgm:cxn modelId="{DB686CE6-5B51-394B-BC20-ECA6B468B52B}" type="presParOf" srcId="{E8B0E302-2A04-A34B-8EC0-0DE5D59B56AD}" destId="{CEB08C7C-928F-5247-B016-E825F4955760}" srcOrd="0" destOrd="0" presId="urn:microsoft.com/office/officeart/2005/8/layout/hList1"/>
    <dgm:cxn modelId="{9527714E-C328-B144-B2FE-A82786151723}" type="presParOf" srcId="{E8B0E302-2A04-A34B-8EC0-0DE5D59B56AD}" destId="{2AC1BE4B-CA7F-7345-8147-8CF8375C14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50E819-9649-2943-804E-219D09957F9C}" type="doc">
      <dgm:prSet loTypeId="urn:microsoft.com/office/officeart/2005/8/layout/hList1" loCatId="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037C93A-3DEA-6D49-88A2-431D2A1CD0FB}">
      <dgm:prSet phldrT="[Текст]" custT="1"/>
      <dgm:spPr/>
      <dgm:t>
        <a:bodyPr/>
        <a:lstStyle/>
        <a:p>
          <a:r>
            <a:rPr lang="ru-RU" sz="1400" b="1" dirty="0" smtClean="0">
              <a:latin typeface="Arial"/>
              <a:cs typeface="Arial"/>
            </a:rPr>
            <a:t>Стандарты организаций</a:t>
          </a:r>
          <a:endParaRPr lang="ru-RU" sz="1400" b="1" dirty="0">
            <a:latin typeface="Arial"/>
            <a:cs typeface="Arial"/>
          </a:endParaRPr>
        </a:p>
      </dgm:t>
    </dgm:pt>
    <dgm:pt modelId="{DE053B84-9051-2B4E-AC64-C227BC72B01D}" type="parTrans" cxnId="{1E5DE1EB-22D3-734D-B8C3-DF7490C43A90}">
      <dgm:prSet/>
      <dgm:spPr/>
      <dgm:t>
        <a:bodyPr/>
        <a:lstStyle/>
        <a:p>
          <a:endParaRPr lang="ru-RU"/>
        </a:p>
      </dgm:t>
    </dgm:pt>
    <dgm:pt modelId="{AA16A7EA-E02A-8E4F-B0C5-2599ED7A3371}" type="sibTrans" cxnId="{1E5DE1EB-22D3-734D-B8C3-DF7490C43A90}">
      <dgm:prSet/>
      <dgm:spPr/>
      <dgm:t>
        <a:bodyPr/>
        <a:lstStyle/>
        <a:p>
          <a:endParaRPr lang="ru-RU"/>
        </a:p>
      </dgm:t>
    </dgm:pt>
    <dgm:pt modelId="{30BE8250-C74F-3042-AFB3-83DE4638D1D9}">
      <dgm:prSet phldrT="[Текст]" custT="1"/>
      <dgm:spPr/>
      <dgm:t>
        <a:bodyPr/>
        <a:lstStyle/>
        <a:p>
          <a:r>
            <a:rPr lang="ru-RU" sz="1200" dirty="0" smtClean="0">
              <a:latin typeface="Arial"/>
              <a:cs typeface="Arial"/>
            </a:rPr>
            <a:t>СТО, СТ, СТП и прочие документы: инструкции, нормы, правила и т.п.</a:t>
          </a:r>
        </a:p>
      </dgm:t>
    </dgm:pt>
    <dgm:pt modelId="{8977D400-DBFC-F448-A871-B2E5B9D1664C}" type="parTrans" cxnId="{97A4C3A7-A515-6549-B9DC-78CDDFC963FD}">
      <dgm:prSet/>
      <dgm:spPr/>
      <dgm:t>
        <a:bodyPr/>
        <a:lstStyle/>
        <a:p>
          <a:endParaRPr lang="ru-RU"/>
        </a:p>
      </dgm:t>
    </dgm:pt>
    <dgm:pt modelId="{1A7594F6-5540-3F4F-B955-E146DD2582C3}" type="sibTrans" cxnId="{97A4C3A7-A515-6549-B9DC-78CDDFC963FD}">
      <dgm:prSet/>
      <dgm:spPr/>
      <dgm:t>
        <a:bodyPr/>
        <a:lstStyle/>
        <a:p>
          <a:endParaRPr lang="ru-RU"/>
        </a:p>
      </dgm:t>
    </dgm:pt>
    <dgm:pt modelId="{A0272869-F312-C747-9239-F82E0E6D79AC}" type="pres">
      <dgm:prSet presAssocID="{CC50E819-9649-2943-804E-219D09957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0E302-2A04-A34B-8EC0-0DE5D59B56AD}" type="pres">
      <dgm:prSet presAssocID="{8037C93A-3DEA-6D49-88A2-431D2A1CD0FB}" presName="composite" presStyleCnt="0"/>
      <dgm:spPr/>
    </dgm:pt>
    <dgm:pt modelId="{CEB08C7C-928F-5247-B016-E825F4955760}" type="pres">
      <dgm:prSet presAssocID="{8037C93A-3DEA-6D49-88A2-431D2A1CD0F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BE4B-CA7F-7345-8147-8CF8375C14CB}" type="pres">
      <dgm:prSet presAssocID="{8037C93A-3DEA-6D49-88A2-431D2A1CD0F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DE1EB-22D3-734D-B8C3-DF7490C43A90}" srcId="{CC50E819-9649-2943-804E-219D09957F9C}" destId="{8037C93A-3DEA-6D49-88A2-431D2A1CD0FB}" srcOrd="0" destOrd="0" parTransId="{DE053B84-9051-2B4E-AC64-C227BC72B01D}" sibTransId="{AA16A7EA-E02A-8E4F-B0C5-2599ED7A3371}"/>
    <dgm:cxn modelId="{D4280918-A04A-0E4A-B5B1-3932F22E1434}" type="presOf" srcId="{CC50E819-9649-2943-804E-219D09957F9C}" destId="{A0272869-F312-C747-9239-F82E0E6D79AC}" srcOrd="0" destOrd="0" presId="urn:microsoft.com/office/officeart/2005/8/layout/hList1"/>
    <dgm:cxn modelId="{61A9656E-8418-5F4F-A884-4DAFA2643B08}" type="presOf" srcId="{8037C93A-3DEA-6D49-88A2-431D2A1CD0FB}" destId="{CEB08C7C-928F-5247-B016-E825F4955760}" srcOrd="0" destOrd="0" presId="urn:microsoft.com/office/officeart/2005/8/layout/hList1"/>
    <dgm:cxn modelId="{97A4C3A7-A515-6549-B9DC-78CDDFC963FD}" srcId="{8037C93A-3DEA-6D49-88A2-431D2A1CD0FB}" destId="{30BE8250-C74F-3042-AFB3-83DE4638D1D9}" srcOrd="0" destOrd="0" parTransId="{8977D400-DBFC-F448-A871-B2E5B9D1664C}" sibTransId="{1A7594F6-5540-3F4F-B955-E146DD2582C3}"/>
    <dgm:cxn modelId="{F37277CE-930C-134F-8776-8A2FAE362916}" type="presOf" srcId="{30BE8250-C74F-3042-AFB3-83DE4638D1D9}" destId="{2AC1BE4B-CA7F-7345-8147-8CF8375C14CB}" srcOrd="0" destOrd="0" presId="urn:microsoft.com/office/officeart/2005/8/layout/hList1"/>
    <dgm:cxn modelId="{0C280DAF-0388-844A-B039-46374046805B}" type="presParOf" srcId="{A0272869-F312-C747-9239-F82E0E6D79AC}" destId="{E8B0E302-2A04-A34B-8EC0-0DE5D59B56AD}" srcOrd="0" destOrd="0" presId="urn:microsoft.com/office/officeart/2005/8/layout/hList1"/>
    <dgm:cxn modelId="{076E370A-F2AB-AC44-84DF-F6B9AFAAD2C2}" type="presParOf" srcId="{E8B0E302-2A04-A34B-8EC0-0DE5D59B56AD}" destId="{CEB08C7C-928F-5247-B016-E825F4955760}" srcOrd="0" destOrd="0" presId="urn:microsoft.com/office/officeart/2005/8/layout/hList1"/>
    <dgm:cxn modelId="{44878E86-F661-3C4E-895C-6AE3091838EC}" type="presParOf" srcId="{E8B0E302-2A04-A34B-8EC0-0DE5D59B56AD}" destId="{2AC1BE4B-CA7F-7345-8147-8CF8375C14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DE4B2-C717-40C7-83D2-35E9B31A147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F146B-CB79-4C33-9F3E-D2FBD5CCFFDF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/>
            <a:t>ТК 259</a:t>
          </a:r>
        </a:p>
        <a:p>
          <a:r>
            <a:rPr lang="ru-RU" sz="2000" b="1" dirty="0"/>
            <a:t>ЦКБА</a:t>
          </a:r>
        </a:p>
      </dgm:t>
    </dgm:pt>
    <dgm:pt modelId="{7CE172EA-A633-431F-9509-2B5D13D4B5C0}" type="parTrans" cxnId="{B3B9ECE7-FCA4-4D3F-BB42-D06B1D8575E8}">
      <dgm:prSet/>
      <dgm:spPr/>
      <dgm:t>
        <a:bodyPr/>
        <a:lstStyle/>
        <a:p>
          <a:endParaRPr lang="ru-RU"/>
        </a:p>
      </dgm:t>
    </dgm:pt>
    <dgm:pt modelId="{9524865B-35F7-4EC2-90D7-74A3BC75294A}" type="sibTrans" cxnId="{B3B9ECE7-FCA4-4D3F-BB42-D06B1D8575E8}">
      <dgm:prSet/>
      <dgm:spPr/>
      <dgm:t>
        <a:bodyPr/>
        <a:lstStyle/>
        <a:p>
          <a:endParaRPr lang="ru-RU"/>
        </a:p>
      </dgm:t>
    </dgm:pt>
    <dgm:pt modelId="{38ECE85C-10CE-4465-94E4-ECE013AF4F2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/>
              <a:cs typeface="Arial"/>
            </a:rPr>
            <a:t>Секретариат ТК 259 рассматривает проекты стандартов  </a:t>
          </a:r>
          <a:r>
            <a:rPr lang="en-US" sz="1100" b="1" kern="1200" dirty="0">
              <a:latin typeface="Arial"/>
              <a:cs typeface="Arial"/>
            </a:rPr>
            <a:t>ISO</a:t>
          </a:r>
          <a:r>
            <a:rPr lang="ru-RU" sz="1100" b="1" kern="1200" dirty="0">
              <a:latin typeface="Arial"/>
              <a:cs typeface="Arial"/>
            </a:rPr>
            <a:t>/ТС153</a:t>
          </a:r>
          <a:r>
            <a:rPr lang="ru-RU" sz="1100" b="1" kern="1200" dirty="0" smtClean="0">
              <a:latin typeface="Arial"/>
              <a:cs typeface="Arial"/>
            </a:rPr>
            <a:t>, переводит </a:t>
          </a:r>
          <a:r>
            <a:rPr lang="ru-RU" sz="1100" b="1" kern="1200" dirty="0">
              <a:latin typeface="Arial"/>
              <a:cs typeface="Arial"/>
            </a:rPr>
            <a:t>и редактирует переводы стандартов </a:t>
          </a:r>
          <a:r>
            <a:rPr lang="en-US" sz="1100" b="1" kern="1200" dirty="0">
              <a:latin typeface="Arial"/>
              <a:cs typeface="Arial"/>
            </a:rPr>
            <a:t>ISO</a:t>
          </a:r>
          <a:r>
            <a:rPr lang="ru-RU" sz="1100" b="1" kern="1200" dirty="0">
              <a:latin typeface="Arial"/>
              <a:cs typeface="Arial"/>
            </a:rPr>
            <a:t>  на русский  язык</a:t>
          </a:r>
          <a:endParaRPr lang="ru-RU" sz="1100" b="1" dirty="0">
            <a:latin typeface="Arial"/>
            <a:cs typeface="Arial"/>
          </a:endParaRPr>
        </a:p>
      </dgm:t>
    </dgm:pt>
    <dgm:pt modelId="{FF6A98BA-A53E-44B5-BE9A-743E5C33889D}" type="parTrans" cxnId="{EF535E76-464D-4279-8A3C-33C0C64B32EB}">
      <dgm:prSet/>
      <dgm:spPr/>
      <dgm:t>
        <a:bodyPr/>
        <a:lstStyle/>
        <a:p>
          <a:endParaRPr lang="ru-RU"/>
        </a:p>
      </dgm:t>
    </dgm:pt>
    <dgm:pt modelId="{E2A4FD21-93A1-41C2-8490-F7AF652FE320}" type="sibTrans" cxnId="{EF535E76-464D-4279-8A3C-33C0C64B32EB}">
      <dgm:prSet/>
      <dgm:spPr/>
      <dgm:t>
        <a:bodyPr/>
        <a:lstStyle/>
        <a:p>
          <a:endParaRPr lang="ru-RU"/>
        </a:p>
      </dgm:t>
    </dgm:pt>
    <dgm:pt modelId="{8723ECB7-F167-4EB2-95CF-7D25CBE19FE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latin typeface="Arial"/>
              <a:cs typeface="Arial"/>
            </a:rPr>
            <a:t>Международная система стандартизации </a:t>
          </a:r>
          <a:r>
            <a:rPr lang="en-US" sz="1200" b="1" dirty="0">
              <a:latin typeface="Arial"/>
              <a:cs typeface="Arial"/>
            </a:rPr>
            <a:t> </a:t>
          </a:r>
          <a:r>
            <a:rPr lang="en-US" sz="1200" b="1" dirty="0">
              <a:solidFill>
                <a:srgbClr val="C00000"/>
              </a:solidFill>
              <a:latin typeface="Arial"/>
              <a:cs typeface="Arial"/>
            </a:rPr>
            <a:t>ISO</a:t>
          </a:r>
          <a:endParaRPr lang="ru-RU" sz="1200" b="1" dirty="0">
            <a:solidFill>
              <a:srgbClr val="C00000"/>
            </a:solidFill>
            <a:latin typeface="Arial"/>
            <a:cs typeface="Arial"/>
          </a:endParaRPr>
        </a:p>
      </dgm:t>
    </dgm:pt>
    <dgm:pt modelId="{BDE7D5B0-57B4-4BB7-AE5B-828F347DEEAA}" type="parTrans" cxnId="{8783F5D7-4F17-42D8-9021-847363C60A82}">
      <dgm:prSet/>
      <dgm:spPr/>
      <dgm:t>
        <a:bodyPr/>
        <a:lstStyle/>
        <a:p>
          <a:endParaRPr lang="ru-RU"/>
        </a:p>
      </dgm:t>
    </dgm:pt>
    <dgm:pt modelId="{16B03F47-10F1-4812-9FD8-EDD1C91C3CA0}" type="sibTrans" cxnId="{8783F5D7-4F17-42D8-9021-847363C60A82}">
      <dgm:prSet/>
      <dgm:spPr/>
      <dgm:t>
        <a:bodyPr/>
        <a:lstStyle/>
        <a:p>
          <a:endParaRPr lang="ru-RU"/>
        </a:p>
      </dgm:t>
    </dgm:pt>
    <dgm:pt modelId="{CBE04421-050C-42D9-9D33-E235427679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/>
              <a:cs typeface="Arial"/>
            </a:rPr>
            <a:t>Разработано </a:t>
          </a:r>
          <a:r>
            <a:rPr lang="ru-RU" sz="2400" b="1" dirty="0">
              <a:solidFill>
                <a:srgbClr val="C00000"/>
              </a:solidFill>
              <a:latin typeface="Arial"/>
              <a:cs typeface="Arial"/>
            </a:rPr>
            <a:t>72</a:t>
          </a:r>
          <a:r>
            <a:rPr lang="ru-RU" sz="1800" b="1" dirty="0">
              <a:solidFill>
                <a:srgbClr val="FF0000"/>
              </a:solidFill>
              <a:latin typeface="Arial"/>
              <a:cs typeface="Arial"/>
            </a:rPr>
            <a:t> </a:t>
          </a:r>
          <a:r>
            <a:rPr lang="ru-RU" sz="1800" b="1" dirty="0">
              <a:latin typeface="Arial"/>
              <a:cs typeface="Arial"/>
            </a:rPr>
            <a:t>стандарта</a:t>
          </a:r>
        </a:p>
      </dgm:t>
    </dgm:pt>
    <dgm:pt modelId="{35876EA9-EEB5-4D19-B4CD-C878DF12D249}" type="parTrans" cxnId="{7E288683-3030-4883-ACE2-DBBD13F3A2A0}">
      <dgm:prSet/>
      <dgm:spPr/>
      <dgm:t>
        <a:bodyPr/>
        <a:lstStyle/>
        <a:p>
          <a:endParaRPr lang="ru-RU"/>
        </a:p>
      </dgm:t>
    </dgm:pt>
    <dgm:pt modelId="{16F6E6FA-4011-4E46-8693-236E65A8DB94}" type="sibTrans" cxnId="{7E288683-3030-4883-ACE2-DBBD13F3A2A0}">
      <dgm:prSet/>
      <dgm:spPr/>
      <dgm:t>
        <a:bodyPr/>
        <a:lstStyle/>
        <a:p>
          <a:endParaRPr lang="ru-RU"/>
        </a:p>
      </dgm:t>
    </dgm:pt>
    <dgm:pt modelId="{D955742B-23E4-4EE7-9DE6-A5C68EB69F5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latin typeface="Arial"/>
              <a:cs typeface="Arial"/>
            </a:rPr>
            <a:t>Межгосударственная  система стандартизации</a:t>
          </a:r>
        </a:p>
        <a:p>
          <a:r>
            <a:rPr lang="ru-RU" sz="1200" b="1" dirty="0">
              <a:solidFill>
                <a:srgbClr val="C00000"/>
              </a:solidFill>
              <a:latin typeface="Arial"/>
              <a:cs typeface="Arial"/>
            </a:rPr>
            <a:t>ГОСТ</a:t>
          </a:r>
        </a:p>
      </dgm:t>
    </dgm:pt>
    <dgm:pt modelId="{16ADD148-C0C1-42A1-9AF9-9FA801C0C72F}" type="parTrans" cxnId="{A3DC4311-E5CD-4D92-A807-87F31B433FDF}">
      <dgm:prSet/>
      <dgm:spPr/>
      <dgm:t>
        <a:bodyPr/>
        <a:lstStyle/>
        <a:p>
          <a:endParaRPr lang="ru-RU"/>
        </a:p>
      </dgm:t>
    </dgm:pt>
    <dgm:pt modelId="{E99B9679-4FAA-47A5-B8F5-3F57086E43B6}" type="sibTrans" cxnId="{A3DC4311-E5CD-4D92-A807-87F31B433FDF}">
      <dgm:prSet/>
      <dgm:spPr/>
      <dgm:t>
        <a:bodyPr/>
        <a:lstStyle/>
        <a:p>
          <a:endParaRPr lang="ru-RU"/>
        </a:p>
      </dgm:t>
    </dgm:pt>
    <dgm:pt modelId="{0C396A3E-D556-4B04-9E9B-354DF34A90F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/>
              <a:cs typeface="Arial"/>
            </a:rPr>
            <a:t>Разработано </a:t>
          </a:r>
          <a:r>
            <a:rPr lang="ru-RU" sz="2400" b="1" dirty="0">
              <a:solidFill>
                <a:srgbClr val="C00000"/>
              </a:solidFill>
              <a:latin typeface="Arial"/>
              <a:cs typeface="Arial"/>
            </a:rPr>
            <a:t>29</a:t>
          </a:r>
          <a:r>
            <a:rPr lang="ru-RU" sz="2400" b="1" dirty="0">
              <a:latin typeface="Arial"/>
              <a:cs typeface="Arial"/>
            </a:rPr>
            <a:t> </a:t>
          </a:r>
          <a:r>
            <a:rPr lang="ru-RU" sz="1800" b="1" dirty="0">
              <a:latin typeface="Arial"/>
              <a:cs typeface="Arial"/>
            </a:rPr>
            <a:t>стандартов</a:t>
          </a:r>
        </a:p>
      </dgm:t>
    </dgm:pt>
    <dgm:pt modelId="{41855710-627C-4037-8C2F-7270AE43B5C2}" type="parTrans" cxnId="{37CB110A-7B11-4D9A-96F9-C9EA2E765EA3}">
      <dgm:prSet/>
      <dgm:spPr/>
      <dgm:t>
        <a:bodyPr/>
        <a:lstStyle/>
        <a:p>
          <a:endParaRPr lang="ru-RU"/>
        </a:p>
      </dgm:t>
    </dgm:pt>
    <dgm:pt modelId="{BCE5AB64-865F-433C-9765-C36B578FCCFC}" type="sibTrans" cxnId="{37CB110A-7B11-4D9A-96F9-C9EA2E765EA3}">
      <dgm:prSet/>
      <dgm:spPr/>
      <dgm:t>
        <a:bodyPr/>
        <a:lstStyle/>
        <a:p>
          <a:endParaRPr lang="ru-RU"/>
        </a:p>
      </dgm:t>
    </dgm:pt>
    <dgm:pt modelId="{2C03D6C0-C6F1-431E-8887-2C6ED7E8F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/>
              <a:cs typeface="Arial"/>
            </a:rPr>
            <a:t>Разработано </a:t>
          </a:r>
          <a:r>
            <a:rPr lang="ru-RU" sz="2400" b="1" dirty="0">
              <a:solidFill>
                <a:srgbClr val="C00000"/>
              </a:solidFill>
              <a:latin typeface="Arial"/>
              <a:cs typeface="Arial"/>
            </a:rPr>
            <a:t>114</a:t>
          </a:r>
          <a:r>
            <a:rPr lang="ru-RU" sz="2400" b="1" dirty="0">
              <a:latin typeface="Arial"/>
              <a:cs typeface="Arial"/>
            </a:rPr>
            <a:t> </a:t>
          </a:r>
          <a:r>
            <a:rPr lang="ru-RU" sz="1800" b="1" dirty="0">
              <a:latin typeface="Arial"/>
              <a:cs typeface="Arial"/>
            </a:rPr>
            <a:t>стандартов</a:t>
          </a:r>
        </a:p>
      </dgm:t>
    </dgm:pt>
    <dgm:pt modelId="{FBED0181-77B9-465B-AB0A-E4597CF0E545}" type="parTrans" cxnId="{77697891-3CDE-45D2-9D0A-15EFD61B2B5C}">
      <dgm:prSet/>
      <dgm:spPr/>
      <dgm:t>
        <a:bodyPr/>
        <a:lstStyle/>
        <a:p>
          <a:endParaRPr lang="ru-RU"/>
        </a:p>
      </dgm:t>
    </dgm:pt>
    <dgm:pt modelId="{49D172F2-89CC-4A39-B27C-40082F840EF1}" type="sibTrans" cxnId="{77697891-3CDE-45D2-9D0A-15EFD61B2B5C}">
      <dgm:prSet/>
      <dgm:spPr/>
      <dgm:t>
        <a:bodyPr/>
        <a:lstStyle/>
        <a:p>
          <a:endParaRPr lang="ru-RU"/>
        </a:p>
      </dgm:t>
    </dgm:pt>
    <dgm:pt modelId="{3BB07D52-E888-464A-86BF-BD42C51D0D6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latin typeface="Arial"/>
              <a:cs typeface="Arial"/>
            </a:rPr>
            <a:t>Отраслевые стандарты и руководящие документы</a:t>
          </a:r>
        </a:p>
      </dgm:t>
    </dgm:pt>
    <dgm:pt modelId="{386CCE72-5E4A-4838-8122-7BD3C2103953}" type="parTrans" cxnId="{10A4B22C-F01E-481F-91AA-8A1451BD38BF}">
      <dgm:prSet/>
      <dgm:spPr/>
      <dgm:t>
        <a:bodyPr/>
        <a:lstStyle/>
        <a:p>
          <a:endParaRPr lang="ru-RU"/>
        </a:p>
      </dgm:t>
    </dgm:pt>
    <dgm:pt modelId="{F33997D0-9276-47D6-BC93-6CC1EBBEDE61}" type="sibTrans" cxnId="{10A4B22C-F01E-481F-91AA-8A1451BD38BF}">
      <dgm:prSet/>
      <dgm:spPr/>
      <dgm:t>
        <a:bodyPr/>
        <a:lstStyle/>
        <a:p>
          <a:endParaRPr lang="ru-RU"/>
        </a:p>
      </dgm:t>
    </dgm:pt>
    <dgm:pt modelId="{4955F18A-700C-4D67-A43C-1191470941F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latin typeface="Arial"/>
              <a:cs typeface="Arial"/>
            </a:rPr>
            <a:t>Национальная система стандартизации</a:t>
          </a:r>
        </a:p>
        <a:p>
          <a:r>
            <a:rPr lang="ru-RU" sz="1200" b="1" dirty="0">
              <a:solidFill>
                <a:srgbClr val="C00000"/>
              </a:solidFill>
              <a:latin typeface="Arial"/>
              <a:cs typeface="Arial"/>
            </a:rPr>
            <a:t>ГОСТ Р</a:t>
          </a:r>
        </a:p>
      </dgm:t>
    </dgm:pt>
    <dgm:pt modelId="{C501A8A1-D7CA-4F9D-AB96-DDB6162077DF}" type="parTrans" cxnId="{D130BAD4-7AE9-46DC-98F7-29D50C6C2AFB}">
      <dgm:prSet/>
      <dgm:spPr/>
      <dgm:t>
        <a:bodyPr/>
        <a:lstStyle/>
        <a:p>
          <a:endParaRPr lang="ru-RU"/>
        </a:p>
      </dgm:t>
    </dgm:pt>
    <dgm:pt modelId="{CDBB28F1-017B-4681-8988-81139D0E51E8}" type="sibTrans" cxnId="{D130BAD4-7AE9-46DC-98F7-29D50C6C2AFB}">
      <dgm:prSet/>
      <dgm:spPr/>
      <dgm:t>
        <a:bodyPr/>
        <a:lstStyle/>
        <a:p>
          <a:endParaRPr lang="ru-RU"/>
        </a:p>
      </dgm:t>
    </dgm:pt>
    <dgm:pt modelId="{D8289C86-4EEA-4B9F-BE29-A2C1A219322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latin typeface="Arial"/>
              <a:cs typeface="Arial"/>
            </a:rPr>
            <a:t>Стандарты</a:t>
          </a:r>
          <a:r>
            <a:rPr lang="ru-RU" sz="1200" dirty="0">
              <a:latin typeface="Arial"/>
              <a:cs typeface="Arial"/>
            </a:rPr>
            <a:t> </a:t>
          </a:r>
          <a:r>
            <a:rPr lang="ru-RU" sz="1200" b="1" dirty="0">
              <a:solidFill>
                <a:srgbClr val="C00000"/>
              </a:solidFill>
              <a:latin typeface="Arial"/>
              <a:cs typeface="Arial"/>
            </a:rPr>
            <a:t>СТ ЦКБА</a:t>
          </a:r>
        </a:p>
      </dgm:t>
    </dgm:pt>
    <dgm:pt modelId="{469C1D3A-5231-4F00-826C-2E96A3CE1BF8}" type="parTrans" cxnId="{985FD576-CF31-4E74-898A-0E5B78415B33}">
      <dgm:prSet/>
      <dgm:spPr/>
      <dgm:t>
        <a:bodyPr/>
        <a:lstStyle/>
        <a:p>
          <a:endParaRPr lang="ru-RU"/>
        </a:p>
      </dgm:t>
    </dgm:pt>
    <dgm:pt modelId="{C9B85508-B72E-4587-ADA8-8F44C12F9E1D}" type="sibTrans" cxnId="{985FD576-CF31-4E74-898A-0E5B78415B33}">
      <dgm:prSet/>
      <dgm:spPr/>
      <dgm:t>
        <a:bodyPr/>
        <a:lstStyle/>
        <a:p>
          <a:endParaRPr lang="ru-RU"/>
        </a:p>
      </dgm:t>
    </dgm:pt>
    <dgm:pt modelId="{C11F471B-536F-4598-8B18-D462B0E6DFD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1200" b="1" dirty="0">
              <a:latin typeface="Arial"/>
              <a:cs typeface="Arial"/>
            </a:rPr>
            <a:t>Стандарты других организаций (Газпром, </a:t>
          </a:r>
          <a:r>
            <a:rPr lang="ru-RU" sz="1200" b="1" dirty="0" err="1">
              <a:latin typeface="Arial"/>
              <a:cs typeface="Arial"/>
            </a:rPr>
            <a:t>Транснефть</a:t>
          </a:r>
          <a:r>
            <a:rPr lang="ru-RU" sz="1200" b="1" dirty="0">
              <a:latin typeface="Arial"/>
              <a:cs typeface="Arial"/>
            </a:rPr>
            <a:t> и др.)</a:t>
          </a:r>
        </a:p>
      </dgm:t>
    </dgm:pt>
    <dgm:pt modelId="{F980B968-340F-497B-BFDE-2B83B51B3C67}" type="parTrans" cxnId="{8623C771-D7FE-4295-A348-385ADB006A83}">
      <dgm:prSet/>
      <dgm:spPr/>
      <dgm:t>
        <a:bodyPr/>
        <a:lstStyle/>
        <a:p>
          <a:endParaRPr lang="ru-RU"/>
        </a:p>
      </dgm:t>
    </dgm:pt>
    <dgm:pt modelId="{CAECD90A-EF29-4DA3-B024-4466C08D3469}" type="sibTrans" cxnId="{8623C771-D7FE-4295-A348-385ADB006A83}">
      <dgm:prSet/>
      <dgm:spPr/>
      <dgm:t>
        <a:bodyPr/>
        <a:lstStyle/>
        <a:p>
          <a:endParaRPr lang="ru-RU"/>
        </a:p>
      </dgm:t>
    </dgm:pt>
    <dgm:pt modelId="{B68B6053-38AE-4A31-AAC2-5C7E5DE025E3}" type="pres">
      <dgm:prSet presAssocID="{D71DE4B2-C717-40C7-83D2-35E9B31A14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DEC9C-95FE-4CA0-8B4B-BB6E3F7BAA93}" type="pres">
      <dgm:prSet presAssocID="{E7CF146B-CB79-4C33-9F3E-D2FBD5CCFFDF}" presName="root1" presStyleCnt="0"/>
      <dgm:spPr/>
    </dgm:pt>
    <dgm:pt modelId="{8AD5F6D5-5567-4976-8AA7-7820EF400C5D}" type="pres">
      <dgm:prSet presAssocID="{E7CF146B-CB79-4C33-9F3E-D2FBD5CCFFDF}" presName="LevelOneTextNode" presStyleLbl="node0" presStyleIdx="0" presStyleCnt="1" custScaleX="89347" custScaleY="171895" custLinFactNeighborX="-26833" custLinFactNeighborY="-4614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DA9CD3B-196E-4FD2-81F2-B48A1387AD8A}" type="pres">
      <dgm:prSet presAssocID="{E7CF146B-CB79-4C33-9F3E-D2FBD5CCFFDF}" presName="level2hierChild" presStyleCnt="0"/>
      <dgm:spPr/>
    </dgm:pt>
    <dgm:pt modelId="{16D93BAC-405B-4AFB-8CF8-9FF76291198C}" type="pres">
      <dgm:prSet presAssocID="{BDE7D5B0-57B4-4BB7-AE5B-828F347DEEAA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531C5D46-3FD7-4972-B60D-28C74806D1FE}" type="pres">
      <dgm:prSet presAssocID="{BDE7D5B0-57B4-4BB7-AE5B-828F347DEEA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C5520D3-ADC2-474E-9D9F-54E74B13ADF1}" type="pres">
      <dgm:prSet presAssocID="{8723ECB7-F167-4EB2-95CF-7D25CBE19FE6}" presName="root2" presStyleCnt="0"/>
      <dgm:spPr/>
    </dgm:pt>
    <dgm:pt modelId="{57129178-9D92-4A4B-B8DB-B2CC049A854F}" type="pres">
      <dgm:prSet presAssocID="{8723ECB7-F167-4EB2-95CF-7D25CBE19FE6}" presName="LevelTwoTextNode" presStyleLbl="node2" presStyleIdx="0" presStyleCnt="6" custScaleX="135031" custLinFactNeighborX="-28275" custLinFactNeighborY="-12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E5765D-A3BC-4E51-981A-F7374268CFF6}" type="pres">
      <dgm:prSet presAssocID="{8723ECB7-F167-4EB2-95CF-7D25CBE19FE6}" presName="level3hierChild" presStyleCnt="0"/>
      <dgm:spPr/>
    </dgm:pt>
    <dgm:pt modelId="{6D906D01-5D19-4D30-A036-E74A819A7F53}" type="pres">
      <dgm:prSet presAssocID="{FF6A98BA-A53E-44B5-BE9A-743E5C33889D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6E4707A5-E291-4F7F-876C-F332F4A56F52}" type="pres">
      <dgm:prSet presAssocID="{FF6A98BA-A53E-44B5-BE9A-743E5C33889D}" presName="connTx" presStyleLbl="parChTrans1D3" presStyleIdx="0" presStyleCnt="4"/>
      <dgm:spPr/>
      <dgm:t>
        <a:bodyPr/>
        <a:lstStyle/>
        <a:p>
          <a:endParaRPr lang="ru-RU"/>
        </a:p>
      </dgm:t>
    </dgm:pt>
    <dgm:pt modelId="{047689BC-E1C0-43B0-91FD-AFD307B32B42}" type="pres">
      <dgm:prSet presAssocID="{38ECE85C-10CE-4465-94E4-ECE013AF4F21}" presName="root2" presStyleCnt="0"/>
      <dgm:spPr/>
    </dgm:pt>
    <dgm:pt modelId="{4E881E13-2C1F-4486-91DE-694618A35D57}" type="pres">
      <dgm:prSet presAssocID="{38ECE85C-10CE-4465-94E4-ECE013AF4F21}" presName="LevelTwoTextNode" presStyleLbl="node3" presStyleIdx="0" presStyleCnt="4" custScaleX="173582" custScaleY="124033" custLinFactNeighborX="45302" custLinFactNeighborY="-15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96943B-4B1C-404C-BA60-2DFE42DFD7FA}" type="pres">
      <dgm:prSet presAssocID="{38ECE85C-10CE-4465-94E4-ECE013AF4F21}" presName="level3hierChild" presStyleCnt="0"/>
      <dgm:spPr/>
    </dgm:pt>
    <dgm:pt modelId="{612A2B76-B256-4CF6-908E-08D08E4C1F93}" type="pres">
      <dgm:prSet presAssocID="{16ADD148-C0C1-42A1-9AF9-9FA801C0C72F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F3954D3D-D14E-479D-A906-9D435479A8AC}" type="pres">
      <dgm:prSet presAssocID="{16ADD148-C0C1-42A1-9AF9-9FA801C0C72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CD001A2-D7A0-4F0E-9A8E-601F4BC2DC83}" type="pres">
      <dgm:prSet presAssocID="{D955742B-23E4-4EE7-9DE6-A5C68EB69F52}" presName="root2" presStyleCnt="0"/>
      <dgm:spPr/>
    </dgm:pt>
    <dgm:pt modelId="{B2D28D51-5A8F-4D9F-99F2-A3972EA1ED4F}" type="pres">
      <dgm:prSet presAssocID="{D955742B-23E4-4EE7-9DE6-A5C68EB69F52}" presName="LevelTwoTextNode" presStyleLbl="node2" presStyleIdx="1" presStyleCnt="6" custScaleX="135031" custLinFactNeighborX="-22042" custLinFactNeighborY="-28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97034-AEC4-432F-922F-61F505AE5317}" type="pres">
      <dgm:prSet presAssocID="{D955742B-23E4-4EE7-9DE6-A5C68EB69F52}" presName="level3hierChild" presStyleCnt="0"/>
      <dgm:spPr/>
    </dgm:pt>
    <dgm:pt modelId="{F48568ED-B10A-494A-87BA-76D5696388D2}" type="pres">
      <dgm:prSet presAssocID="{35876EA9-EEB5-4D19-B4CD-C878DF12D249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3B6D4D45-9521-4E89-9B15-E4549B1B43A2}" type="pres">
      <dgm:prSet presAssocID="{35876EA9-EEB5-4D19-B4CD-C878DF12D249}" presName="connTx" presStyleLbl="parChTrans1D3" presStyleIdx="1" presStyleCnt="4"/>
      <dgm:spPr/>
      <dgm:t>
        <a:bodyPr/>
        <a:lstStyle/>
        <a:p>
          <a:endParaRPr lang="ru-RU"/>
        </a:p>
      </dgm:t>
    </dgm:pt>
    <dgm:pt modelId="{50D61F38-B2F6-403B-B856-F8C7EEB9A44F}" type="pres">
      <dgm:prSet presAssocID="{CBE04421-050C-42D9-9D33-E23542767977}" presName="root2" presStyleCnt="0"/>
      <dgm:spPr/>
    </dgm:pt>
    <dgm:pt modelId="{5600E513-EAC4-4BF5-86EB-3BC6939B42FE}" type="pres">
      <dgm:prSet presAssocID="{CBE04421-050C-42D9-9D33-E23542767977}" presName="LevelTwoTextNode" presStyleLbl="node3" presStyleIdx="1" presStyleCnt="4" custScaleX="173544" custScaleY="80067" custLinFactNeighborX="42267" custLinFactNeighborY="-1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8B1DB-29DC-421D-92B0-E1E057E13288}" type="pres">
      <dgm:prSet presAssocID="{CBE04421-050C-42D9-9D33-E23542767977}" presName="level3hierChild" presStyleCnt="0"/>
      <dgm:spPr/>
    </dgm:pt>
    <dgm:pt modelId="{6002C67A-FD31-4E66-9F12-06DB5C6D2CD4}" type="pres">
      <dgm:prSet presAssocID="{C501A8A1-D7CA-4F9D-AB96-DDB6162077DF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49C955B-192C-4105-BF16-52519B0D973F}" type="pres">
      <dgm:prSet presAssocID="{C501A8A1-D7CA-4F9D-AB96-DDB6162077D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420ACD8-FC2F-42F9-9BAD-2B36041B23A0}" type="pres">
      <dgm:prSet presAssocID="{4955F18A-700C-4D67-A43C-1191470941F5}" presName="root2" presStyleCnt="0"/>
      <dgm:spPr/>
    </dgm:pt>
    <dgm:pt modelId="{38D8155C-91A0-4446-AF32-0454EB09EF18}" type="pres">
      <dgm:prSet presAssocID="{4955F18A-700C-4D67-A43C-1191470941F5}" presName="LevelTwoTextNode" presStyleLbl="node2" presStyleIdx="2" presStyleCnt="6" custScaleX="135031" custScaleY="93674" custLinFactNeighborX="-20001" custLinFactNeighborY="-39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CED11-CD19-465F-B4A9-2B7C110191A2}" type="pres">
      <dgm:prSet presAssocID="{4955F18A-700C-4D67-A43C-1191470941F5}" presName="level3hierChild" presStyleCnt="0"/>
      <dgm:spPr/>
    </dgm:pt>
    <dgm:pt modelId="{168C727E-450B-49C2-900B-8E21CC523645}" type="pres">
      <dgm:prSet presAssocID="{41855710-627C-4037-8C2F-7270AE43B5C2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90A13989-1A9E-4B32-8829-4B4F359BCE9C}" type="pres">
      <dgm:prSet presAssocID="{41855710-627C-4037-8C2F-7270AE43B5C2}" presName="connTx" presStyleLbl="parChTrans1D3" presStyleIdx="2" presStyleCnt="4"/>
      <dgm:spPr/>
      <dgm:t>
        <a:bodyPr/>
        <a:lstStyle/>
        <a:p>
          <a:endParaRPr lang="ru-RU"/>
        </a:p>
      </dgm:t>
    </dgm:pt>
    <dgm:pt modelId="{37ECB6BE-E6F3-4BCD-BAFA-9E5139D997DF}" type="pres">
      <dgm:prSet presAssocID="{0C396A3E-D556-4B04-9E9B-354DF34A90F5}" presName="root2" presStyleCnt="0"/>
      <dgm:spPr/>
    </dgm:pt>
    <dgm:pt modelId="{34851862-D10F-489F-AB2E-B682232B49DE}" type="pres">
      <dgm:prSet presAssocID="{0C396A3E-D556-4B04-9E9B-354DF34A90F5}" presName="LevelTwoTextNode" presStyleLbl="node3" presStyleIdx="2" presStyleCnt="4" custScaleX="173283" custScaleY="82271" custLinFactNeighborX="42528" custLinFactNeighborY="-11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72167-645F-4841-B04E-E21C03FD29A4}" type="pres">
      <dgm:prSet presAssocID="{0C396A3E-D556-4B04-9E9B-354DF34A90F5}" presName="level3hierChild" presStyleCnt="0"/>
      <dgm:spPr/>
    </dgm:pt>
    <dgm:pt modelId="{E11A7FB9-A064-4136-855C-E53C4F023F4E}" type="pres">
      <dgm:prSet presAssocID="{469C1D3A-5231-4F00-826C-2E96A3CE1BF8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D01767A2-B203-40FC-B062-EB69CDAC780B}" type="pres">
      <dgm:prSet presAssocID="{469C1D3A-5231-4F00-826C-2E96A3CE1BF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7519FFA-7CF0-4466-98FC-8A4C6CB1E23A}" type="pres">
      <dgm:prSet presAssocID="{D8289C86-4EEA-4B9F-BE29-A2C1A219322F}" presName="root2" presStyleCnt="0"/>
      <dgm:spPr/>
    </dgm:pt>
    <dgm:pt modelId="{0A4E374F-9943-4A89-8008-7569FE3B6EA3}" type="pres">
      <dgm:prSet presAssocID="{D8289C86-4EEA-4B9F-BE29-A2C1A219322F}" presName="LevelTwoTextNode" presStyleLbl="node2" presStyleIdx="3" presStyleCnt="6" custScaleX="135031" custScaleY="79279" custLinFactNeighborX="5229" custLinFactNeighborY="-44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00578E-93B1-4AD1-842E-0A9D71F6AB90}" type="pres">
      <dgm:prSet presAssocID="{D8289C86-4EEA-4B9F-BE29-A2C1A219322F}" presName="level3hierChild" presStyleCnt="0"/>
      <dgm:spPr/>
    </dgm:pt>
    <dgm:pt modelId="{D5D6FAA1-5C5E-48B3-A225-0E24C33EB0E8}" type="pres">
      <dgm:prSet presAssocID="{FBED0181-77B9-465B-AB0A-E4597CF0E545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1ACEDD75-D9B1-4D67-923F-DE44420FC7D5}" type="pres">
      <dgm:prSet presAssocID="{FBED0181-77B9-465B-AB0A-E4597CF0E54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6861E3A-DA2C-485D-B034-65518D740A06}" type="pres">
      <dgm:prSet presAssocID="{2C03D6C0-C6F1-431E-8887-2C6ED7E8FD99}" presName="root2" presStyleCnt="0"/>
      <dgm:spPr/>
    </dgm:pt>
    <dgm:pt modelId="{EA6A965A-A3CE-4D52-8AC6-B9FDABD9DE01}" type="pres">
      <dgm:prSet presAssocID="{2C03D6C0-C6F1-431E-8887-2C6ED7E8FD99}" presName="LevelTwoTextNode" presStyleLbl="node3" presStyleIdx="3" presStyleCnt="4" custScaleX="173544" custScaleY="73379" custLinFactNeighborX="59395" custLinFactNeighborY="-1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5E290-2269-4AB6-B052-8578D5E04335}" type="pres">
      <dgm:prSet presAssocID="{2C03D6C0-C6F1-431E-8887-2C6ED7E8FD99}" presName="level3hierChild" presStyleCnt="0"/>
      <dgm:spPr/>
    </dgm:pt>
    <dgm:pt modelId="{FADD7DF8-74C7-4F2F-90F6-D358EF3AFE0D}" type="pres">
      <dgm:prSet presAssocID="{386CCE72-5E4A-4838-8122-7BD3C2103953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AFE2ACB-2F40-4A3B-90D3-1ED1E96AFD7A}" type="pres">
      <dgm:prSet presAssocID="{386CCE72-5E4A-4838-8122-7BD3C210395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6654B87-03D0-43D1-AED1-35D0678D9E37}" type="pres">
      <dgm:prSet presAssocID="{3BB07D52-E888-464A-86BF-BD42C51D0D6E}" presName="root2" presStyleCnt="0"/>
      <dgm:spPr/>
    </dgm:pt>
    <dgm:pt modelId="{012CDA9B-A841-4359-B9F3-94CA910E1147}" type="pres">
      <dgm:prSet presAssocID="{3BB07D52-E888-464A-86BF-BD42C51D0D6E}" presName="LevelTwoTextNode" presStyleLbl="node2" presStyleIdx="4" presStyleCnt="6" custScaleX="344209" custScaleY="64019" custLinFactNeighborX="4999" custLinFactNeighborY="-1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E8CED-0F37-492D-8314-42B7E0113C30}" type="pres">
      <dgm:prSet presAssocID="{3BB07D52-E888-464A-86BF-BD42C51D0D6E}" presName="level3hierChild" presStyleCnt="0"/>
      <dgm:spPr/>
    </dgm:pt>
    <dgm:pt modelId="{6D07B388-F291-4092-BA04-15C9EA7DE4BE}" type="pres">
      <dgm:prSet presAssocID="{F980B968-340F-497B-BFDE-2B83B51B3C6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DB169957-EA59-4578-8418-BFED77C3CE83}" type="pres">
      <dgm:prSet presAssocID="{F980B968-340F-497B-BFDE-2B83B51B3C6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EC22C29-78B1-4F43-9EAE-D9EF550459F1}" type="pres">
      <dgm:prSet presAssocID="{C11F471B-536F-4598-8B18-D462B0E6DFD4}" presName="root2" presStyleCnt="0"/>
      <dgm:spPr/>
    </dgm:pt>
    <dgm:pt modelId="{967CE1C5-8553-449F-A65A-94CA321BDCD8}" type="pres">
      <dgm:prSet presAssocID="{C11F471B-536F-4598-8B18-D462B0E6DFD4}" presName="LevelTwoTextNode" presStyleLbl="node2" presStyleIdx="5" presStyleCnt="6" custScaleX="343539" custScaleY="60474" custLinFactNeighborX="-9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BD04A-7DC2-43F8-8229-D008E323AA55}" type="pres">
      <dgm:prSet presAssocID="{C11F471B-536F-4598-8B18-D462B0E6DFD4}" presName="level3hierChild" presStyleCnt="0"/>
      <dgm:spPr/>
    </dgm:pt>
  </dgm:ptLst>
  <dgm:cxnLst>
    <dgm:cxn modelId="{1C8AF8E0-322A-3F4B-BB9A-E30290CD201B}" type="presOf" srcId="{3BB07D52-E888-464A-86BF-BD42C51D0D6E}" destId="{012CDA9B-A841-4359-B9F3-94CA910E1147}" srcOrd="0" destOrd="0" presId="urn:microsoft.com/office/officeart/2005/8/layout/hierarchy2"/>
    <dgm:cxn modelId="{37CB110A-7B11-4D9A-96F9-C9EA2E765EA3}" srcId="{4955F18A-700C-4D67-A43C-1191470941F5}" destId="{0C396A3E-D556-4B04-9E9B-354DF34A90F5}" srcOrd="0" destOrd="0" parTransId="{41855710-627C-4037-8C2F-7270AE43B5C2}" sibTransId="{BCE5AB64-865F-433C-9765-C36B578FCCFC}"/>
    <dgm:cxn modelId="{35871D87-0E8A-1944-903D-6CB81E5A9FD5}" type="presOf" srcId="{469C1D3A-5231-4F00-826C-2E96A3CE1BF8}" destId="{E11A7FB9-A064-4136-855C-E53C4F023F4E}" srcOrd="0" destOrd="0" presId="urn:microsoft.com/office/officeart/2005/8/layout/hierarchy2"/>
    <dgm:cxn modelId="{7E288683-3030-4883-ACE2-DBBD13F3A2A0}" srcId="{D955742B-23E4-4EE7-9DE6-A5C68EB69F52}" destId="{CBE04421-050C-42D9-9D33-E23542767977}" srcOrd="0" destOrd="0" parTransId="{35876EA9-EEB5-4D19-B4CD-C878DF12D249}" sibTransId="{16F6E6FA-4011-4E46-8693-236E65A8DB94}"/>
    <dgm:cxn modelId="{14D9B4C3-8FA3-524D-BC86-8FAB96EDAEB4}" type="presOf" srcId="{0C396A3E-D556-4B04-9E9B-354DF34A90F5}" destId="{34851862-D10F-489F-AB2E-B682232B49DE}" srcOrd="0" destOrd="0" presId="urn:microsoft.com/office/officeart/2005/8/layout/hierarchy2"/>
    <dgm:cxn modelId="{10C448DE-EA74-B84B-857A-2F42E94B0218}" type="presOf" srcId="{41855710-627C-4037-8C2F-7270AE43B5C2}" destId="{90A13989-1A9E-4B32-8829-4B4F359BCE9C}" srcOrd="1" destOrd="0" presId="urn:microsoft.com/office/officeart/2005/8/layout/hierarchy2"/>
    <dgm:cxn modelId="{7CBD6762-0EB3-A441-A4F4-D20C5AD945E8}" type="presOf" srcId="{41855710-627C-4037-8C2F-7270AE43B5C2}" destId="{168C727E-450B-49C2-900B-8E21CC523645}" srcOrd="0" destOrd="0" presId="urn:microsoft.com/office/officeart/2005/8/layout/hierarchy2"/>
    <dgm:cxn modelId="{8986E203-E504-2444-891F-7B12D1D338B6}" type="presOf" srcId="{FF6A98BA-A53E-44B5-BE9A-743E5C33889D}" destId="{6D906D01-5D19-4D30-A036-E74A819A7F53}" srcOrd="0" destOrd="0" presId="urn:microsoft.com/office/officeart/2005/8/layout/hierarchy2"/>
    <dgm:cxn modelId="{AD78FE6F-FA2F-E045-9680-DF3CBFB4167C}" type="presOf" srcId="{D955742B-23E4-4EE7-9DE6-A5C68EB69F52}" destId="{B2D28D51-5A8F-4D9F-99F2-A3972EA1ED4F}" srcOrd="0" destOrd="0" presId="urn:microsoft.com/office/officeart/2005/8/layout/hierarchy2"/>
    <dgm:cxn modelId="{5B5FB7BF-ECC6-A048-8155-A382E97F7EBE}" type="presOf" srcId="{C501A8A1-D7CA-4F9D-AB96-DDB6162077DF}" destId="{749C955B-192C-4105-BF16-52519B0D973F}" srcOrd="1" destOrd="0" presId="urn:microsoft.com/office/officeart/2005/8/layout/hierarchy2"/>
    <dgm:cxn modelId="{0B51F1B8-04A4-594E-B383-6AF8487B6AC2}" type="presOf" srcId="{FF6A98BA-A53E-44B5-BE9A-743E5C33889D}" destId="{6E4707A5-E291-4F7F-876C-F332F4A56F52}" srcOrd="1" destOrd="0" presId="urn:microsoft.com/office/officeart/2005/8/layout/hierarchy2"/>
    <dgm:cxn modelId="{291C0EF1-EFBB-3545-B64C-9099A53B8B71}" type="presOf" srcId="{4955F18A-700C-4D67-A43C-1191470941F5}" destId="{38D8155C-91A0-4446-AF32-0454EB09EF18}" srcOrd="0" destOrd="0" presId="urn:microsoft.com/office/officeart/2005/8/layout/hierarchy2"/>
    <dgm:cxn modelId="{CCCFD4A5-BD4D-1F43-AB9E-90B7E2652352}" type="presOf" srcId="{8723ECB7-F167-4EB2-95CF-7D25CBE19FE6}" destId="{57129178-9D92-4A4B-B8DB-B2CC049A854F}" srcOrd="0" destOrd="0" presId="urn:microsoft.com/office/officeart/2005/8/layout/hierarchy2"/>
    <dgm:cxn modelId="{0987BE26-9F96-D14D-AF55-54807EB66298}" type="presOf" srcId="{BDE7D5B0-57B4-4BB7-AE5B-828F347DEEAA}" destId="{16D93BAC-405B-4AFB-8CF8-9FF76291198C}" srcOrd="0" destOrd="0" presId="urn:microsoft.com/office/officeart/2005/8/layout/hierarchy2"/>
    <dgm:cxn modelId="{F6BACA2C-9852-5B45-95BF-E057C5584A2C}" type="presOf" srcId="{CBE04421-050C-42D9-9D33-E23542767977}" destId="{5600E513-EAC4-4BF5-86EB-3BC6939B42FE}" srcOrd="0" destOrd="0" presId="urn:microsoft.com/office/officeart/2005/8/layout/hierarchy2"/>
    <dgm:cxn modelId="{8E292744-BF98-E54A-A9C7-0455F2449DB7}" type="presOf" srcId="{D8289C86-4EEA-4B9F-BE29-A2C1A219322F}" destId="{0A4E374F-9943-4A89-8008-7569FE3B6EA3}" srcOrd="0" destOrd="0" presId="urn:microsoft.com/office/officeart/2005/8/layout/hierarchy2"/>
    <dgm:cxn modelId="{D130BAD4-7AE9-46DC-98F7-29D50C6C2AFB}" srcId="{E7CF146B-CB79-4C33-9F3E-D2FBD5CCFFDF}" destId="{4955F18A-700C-4D67-A43C-1191470941F5}" srcOrd="2" destOrd="0" parTransId="{C501A8A1-D7CA-4F9D-AB96-DDB6162077DF}" sibTransId="{CDBB28F1-017B-4681-8988-81139D0E51E8}"/>
    <dgm:cxn modelId="{9E939669-D547-CD46-9768-54E61050C2C8}" type="presOf" srcId="{16ADD148-C0C1-42A1-9AF9-9FA801C0C72F}" destId="{612A2B76-B256-4CF6-908E-08D08E4C1F93}" srcOrd="0" destOrd="0" presId="urn:microsoft.com/office/officeart/2005/8/layout/hierarchy2"/>
    <dgm:cxn modelId="{8623C771-D7FE-4295-A348-385ADB006A83}" srcId="{E7CF146B-CB79-4C33-9F3E-D2FBD5CCFFDF}" destId="{C11F471B-536F-4598-8B18-D462B0E6DFD4}" srcOrd="5" destOrd="0" parTransId="{F980B968-340F-497B-BFDE-2B83B51B3C67}" sibTransId="{CAECD90A-EF29-4DA3-B024-4466C08D3469}"/>
    <dgm:cxn modelId="{820A405B-E39C-4C4D-9B35-8CF7E5F8483C}" type="presOf" srcId="{2C03D6C0-C6F1-431E-8887-2C6ED7E8FD99}" destId="{EA6A965A-A3CE-4D52-8AC6-B9FDABD9DE01}" srcOrd="0" destOrd="0" presId="urn:microsoft.com/office/officeart/2005/8/layout/hierarchy2"/>
    <dgm:cxn modelId="{B3B9ECE7-FCA4-4D3F-BB42-D06B1D8575E8}" srcId="{D71DE4B2-C717-40C7-83D2-35E9B31A1473}" destId="{E7CF146B-CB79-4C33-9F3E-D2FBD5CCFFDF}" srcOrd="0" destOrd="0" parTransId="{7CE172EA-A633-431F-9509-2B5D13D4B5C0}" sibTransId="{9524865B-35F7-4EC2-90D7-74A3BC75294A}"/>
    <dgm:cxn modelId="{06E6540C-07F0-964A-B3B1-1AA4D965C874}" type="presOf" srcId="{D71DE4B2-C717-40C7-83D2-35E9B31A1473}" destId="{B68B6053-38AE-4A31-AAC2-5C7E5DE025E3}" srcOrd="0" destOrd="0" presId="urn:microsoft.com/office/officeart/2005/8/layout/hierarchy2"/>
    <dgm:cxn modelId="{FE825239-DF48-5147-AC9F-EFA601D57620}" type="presOf" srcId="{386CCE72-5E4A-4838-8122-7BD3C2103953}" destId="{7AFE2ACB-2F40-4A3B-90D3-1ED1E96AFD7A}" srcOrd="1" destOrd="0" presId="urn:microsoft.com/office/officeart/2005/8/layout/hierarchy2"/>
    <dgm:cxn modelId="{8783F5D7-4F17-42D8-9021-847363C60A82}" srcId="{E7CF146B-CB79-4C33-9F3E-D2FBD5CCFFDF}" destId="{8723ECB7-F167-4EB2-95CF-7D25CBE19FE6}" srcOrd="0" destOrd="0" parTransId="{BDE7D5B0-57B4-4BB7-AE5B-828F347DEEAA}" sibTransId="{16B03F47-10F1-4812-9FD8-EDD1C91C3CA0}"/>
    <dgm:cxn modelId="{985FD576-CF31-4E74-898A-0E5B78415B33}" srcId="{E7CF146B-CB79-4C33-9F3E-D2FBD5CCFFDF}" destId="{D8289C86-4EEA-4B9F-BE29-A2C1A219322F}" srcOrd="3" destOrd="0" parTransId="{469C1D3A-5231-4F00-826C-2E96A3CE1BF8}" sibTransId="{C9B85508-B72E-4587-ADA8-8F44C12F9E1D}"/>
    <dgm:cxn modelId="{A3DC4311-E5CD-4D92-A807-87F31B433FDF}" srcId="{E7CF146B-CB79-4C33-9F3E-D2FBD5CCFFDF}" destId="{D955742B-23E4-4EE7-9DE6-A5C68EB69F52}" srcOrd="1" destOrd="0" parTransId="{16ADD148-C0C1-42A1-9AF9-9FA801C0C72F}" sibTransId="{E99B9679-4FAA-47A5-B8F5-3F57086E43B6}"/>
    <dgm:cxn modelId="{F85CA566-9B9E-6644-93B8-246B9265477A}" type="presOf" srcId="{386CCE72-5E4A-4838-8122-7BD3C2103953}" destId="{FADD7DF8-74C7-4F2F-90F6-D358EF3AFE0D}" srcOrd="0" destOrd="0" presId="urn:microsoft.com/office/officeart/2005/8/layout/hierarchy2"/>
    <dgm:cxn modelId="{46AD6562-B448-2F48-A339-E5C3A003B673}" type="presOf" srcId="{38ECE85C-10CE-4465-94E4-ECE013AF4F21}" destId="{4E881E13-2C1F-4486-91DE-694618A35D57}" srcOrd="0" destOrd="0" presId="urn:microsoft.com/office/officeart/2005/8/layout/hierarchy2"/>
    <dgm:cxn modelId="{77697891-3CDE-45D2-9D0A-15EFD61B2B5C}" srcId="{D8289C86-4EEA-4B9F-BE29-A2C1A219322F}" destId="{2C03D6C0-C6F1-431E-8887-2C6ED7E8FD99}" srcOrd="0" destOrd="0" parTransId="{FBED0181-77B9-465B-AB0A-E4597CF0E545}" sibTransId="{49D172F2-89CC-4A39-B27C-40082F840EF1}"/>
    <dgm:cxn modelId="{D33F80C6-1A7C-044E-AEDA-AE2E6B9F5E29}" type="presOf" srcId="{E7CF146B-CB79-4C33-9F3E-D2FBD5CCFFDF}" destId="{8AD5F6D5-5567-4976-8AA7-7820EF400C5D}" srcOrd="0" destOrd="0" presId="urn:microsoft.com/office/officeart/2005/8/layout/hierarchy2"/>
    <dgm:cxn modelId="{10A4B22C-F01E-481F-91AA-8A1451BD38BF}" srcId="{E7CF146B-CB79-4C33-9F3E-D2FBD5CCFFDF}" destId="{3BB07D52-E888-464A-86BF-BD42C51D0D6E}" srcOrd="4" destOrd="0" parTransId="{386CCE72-5E4A-4838-8122-7BD3C2103953}" sibTransId="{F33997D0-9276-47D6-BC93-6CC1EBBEDE61}"/>
    <dgm:cxn modelId="{5522D1DC-8A5C-0C43-BC79-3CF396AAE14D}" type="presOf" srcId="{35876EA9-EEB5-4D19-B4CD-C878DF12D249}" destId="{F48568ED-B10A-494A-87BA-76D5696388D2}" srcOrd="0" destOrd="0" presId="urn:microsoft.com/office/officeart/2005/8/layout/hierarchy2"/>
    <dgm:cxn modelId="{79224C32-F35D-CF41-B393-E4FACCFB0D89}" type="presOf" srcId="{C11F471B-536F-4598-8B18-D462B0E6DFD4}" destId="{967CE1C5-8553-449F-A65A-94CA321BDCD8}" srcOrd="0" destOrd="0" presId="urn:microsoft.com/office/officeart/2005/8/layout/hierarchy2"/>
    <dgm:cxn modelId="{6B493661-FCA3-7F44-91AD-6622859996D1}" type="presOf" srcId="{FBED0181-77B9-465B-AB0A-E4597CF0E545}" destId="{1ACEDD75-D9B1-4D67-923F-DE44420FC7D5}" srcOrd="1" destOrd="0" presId="urn:microsoft.com/office/officeart/2005/8/layout/hierarchy2"/>
    <dgm:cxn modelId="{EF535E76-464D-4279-8A3C-33C0C64B32EB}" srcId="{8723ECB7-F167-4EB2-95CF-7D25CBE19FE6}" destId="{38ECE85C-10CE-4465-94E4-ECE013AF4F21}" srcOrd="0" destOrd="0" parTransId="{FF6A98BA-A53E-44B5-BE9A-743E5C33889D}" sibTransId="{E2A4FD21-93A1-41C2-8490-F7AF652FE320}"/>
    <dgm:cxn modelId="{C860C168-09C1-0540-92F1-2AC32FE8BA31}" type="presOf" srcId="{C501A8A1-D7CA-4F9D-AB96-DDB6162077DF}" destId="{6002C67A-FD31-4E66-9F12-06DB5C6D2CD4}" srcOrd="0" destOrd="0" presId="urn:microsoft.com/office/officeart/2005/8/layout/hierarchy2"/>
    <dgm:cxn modelId="{D460901E-F941-AA4E-8D9E-84AF4D8C2115}" type="presOf" srcId="{16ADD148-C0C1-42A1-9AF9-9FA801C0C72F}" destId="{F3954D3D-D14E-479D-A906-9D435479A8AC}" srcOrd="1" destOrd="0" presId="urn:microsoft.com/office/officeart/2005/8/layout/hierarchy2"/>
    <dgm:cxn modelId="{C860CA32-1E80-474E-AC24-AF0CF146BDA4}" type="presOf" srcId="{469C1D3A-5231-4F00-826C-2E96A3CE1BF8}" destId="{D01767A2-B203-40FC-B062-EB69CDAC780B}" srcOrd="1" destOrd="0" presId="urn:microsoft.com/office/officeart/2005/8/layout/hierarchy2"/>
    <dgm:cxn modelId="{ECB11D22-8C8D-8B46-A5AE-9C866BEAFB8C}" type="presOf" srcId="{FBED0181-77B9-465B-AB0A-E4597CF0E545}" destId="{D5D6FAA1-5C5E-48B3-A225-0E24C33EB0E8}" srcOrd="0" destOrd="0" presId="urn:microsoft.com/office/officeart/2005/8/layout/hierarchy2"/>
    <dgm:cxn modelId="{FA5A8785-6134-3C43-859D-2D4BCC90BB50}" type="presOf" srcId="{F980B968-340F-497B-BFDE-2B83B51B3C67}" destId="{DB169957-EA59-4578-8418-BFED77C3CE83}" srcOrd="1" destOrd="0" presId="urn:microsoft.com/office/officeart/2005/8/layout/hierarchy2"/>
    <dgm:cxn modelId="{B4A55297-B9DD-2444-81B0-4BE79917B418}" type="presOf" srcId="{BDE7D5B0-57B4-4BB7-AE5B-828F347DEEAA}" destId="{531C5D46-3FD7-4972-B60D-28C74806D1FE}" srcOrd="1" destOrd="0" presId="urn:microsoft.com/office/officeart/2005/8/layout/hierarchy2"/>
    <dgm:cxn modelId="{8BAA155D-529C-B34A-B22B-5DAF3B5BB8C8}" type="presOf" srcId="{F980B968-340F-497B-BFDE-2B83B51B3C67}" destId="{6D07B388-F291-4092-BA04-15C9EA7DE4BE}" srcOrd="0" destOrd="0" presId="urn:microsoft.com/office/officeart/2005/8/layout/hierarchy2"/>
    <dgm:cxn modelId="{DB21F6F6-FB90-1E45-969B-D77A7F1CD821}" type="presOf" srcId="{35876EA9-EEB5-4D19-B4CD-C878DF12D249}" destId="{3B6D4D45-9521-4E89-9B15-E4549B1B43A2}" srcOrd="1" destOrd="0" presId="urn:microsoft.com/office/officeart/2005/8/layout/hierarchy2"/>
    <dgm:cxn modelId="{75E23F32-B93F-3C42-9C6B-86A73D6B5DCA}" type="presParOf" srcId="{B68B6053-38AE-4A31-AAC2-5C7E5DE025E3}" destId="{CBDDEC9C-95FE-4CA0-8B4B-BB6E3F7BAA93}" srcOrd="0" destOrd="0" presId="urn:microsoft.com/office/officeart/2005/8/layout/hierarchy2"/>
    <dgm:cxn modelId="{5B73981A-C4B2-4B40-AF84-56CD247E4882}" type="presParOf" srcId="{CBDDEC9C-95FE-4CA0-8B4B-BB6E3F7BAA93}" destId="{8AD5F6D5-5567-4976-8AA7-7820EF400C5D}" srcOrd="0" destOrd="0" presId="urn:microsoft.com/office/officeart/2005/8/layout/hierarchy2"/>
    <dgm:cxn modelId="{059DDF31-F215-9C4B-99C6-0F7C1C0AF7BE}" type="presParOf" srcId="{CBDDEC9C-95FE-4CA0-8B4B-BB6E3F7BAA93}" destId="{1DA9CD3B-196E-4FD2-81F2-B48A1387AD8A}" srcOrd="1" destOrd="0" presId="urn:microsoft.com/office/officeart/2005/8/layout/hierarchy2"/>
    <dgm:cxn modelId="{4B06AE18-1F51-0D42-AF00-3F75813690D7}" type="presParOf" srcId="{1DA9CD3B-196E-4FD2-81F2-B48A1387AD8A}" destId="{16D93BAC-405B-4AFB-8CF8-9FF76291198C}" srcOrd="0" destOrd="0" presId="urn:microsoft.com/office/officeart/2005/8/layout/hierarchy2"/>
    <dgm:cxn modelId="{24C3EB09-B8AD-7748-AA81-55FB23D9DB47}" type="presParOf" srcId="{16D93BAC-405B-4AFB-8CF8-9FF76291198C}" destId="{531C5D46-3FD7-4972-B60D-28C74806D1FE}" srcOrd="0" destOrd="0" presId="urn:microsoft.com/office/officeart/2005/8/layout/hierarchy2"/>
    <dgm:cxn modelId="{62466C16-09D5-1244-A7EA-A61FD4F2D2FC}" type="presParOf" srcId="{1DA9CD3B-196E-4FD2-81F2-B48A1387AD8A}" destId="{CC5520D3-ADC2-474E-9D9F-54E74B13ADF1}" srcOrd="1" destOrd="0" presId="urn:microsoft.com/office/officeart/2005/8/layout/hierarchy2"/>
    <dgm:cxn modelId="{082BE7CF-ED5B-9240-B1E8-AD4D47CBA435}" type="presParOf" srcId="{CC5520D3-ADC2-474E-9D9F-54E74B13ADF1}" destId="{57129178-9D92-4A4B-B8DB-B2CC049A854F}" srcOrd="0" destOrd="0" presId="urn:microsoft.com/office/officeart/2005/8/layout/hierarchy2"/>
    <dgm:cxn modelId="{3D28E044-5EC3-C047-A7A9-2184459F6C9C}" type="presParOf" srcId="{CC5520D3-ADC2-474E-9D9F-54E74B13ADF1}" destId="{99E5765D-A3BC-4E51-981A-F7374268CFF6}" srcOrd="1" destOrd="0" presId="urn:microsoft.com/office/officeart/2005/8/layout/hierarchy2"/>
    <dgm:cxn modelId="{9FE91577-5AE0-944F-8B3F-556EB95A4294}" type="presParOf" srcId="{99E5765D-A3BC-4E51-981A-F7374268CFF6}" destId="{6D906D01-5D19-4D30-A036-E74A819A7F53}" srcOrd="0" destOrd="0" presId="urn:microsoft.com/office/officeart/2005/8/layout/hierarchy2"/>
    <dgm:cxn modelId="{5F7D876C-CAD6-9746-BC1D-831BC9C75B6D}" type="presParOf" srcId="{6D906D01-5D19-4D30-A036-E74A819A7F53}" destId="{6E4707A5-E291-4F7F-876C-F332F4A56F52}" srcOrd="0" destOrd="0" presId="urn:microsoft.com/office/officeart/2005/8/layout/hierarchy2"/>
    <dgm:cxn modelId="{8152C441-4F51-1849-85E3-C96087DA151B}" type="presParOf" srcId="{99E5765D-A3BC-4E51-981A-F7374268CFF6}" destId="{047689BC-E1C0-43B0-91FD-AFD307B32B42}" srcOrd="1" destOrd="0" presId="urn:microsoft.com/office/officeart/2005/8/layout/hierarchy2"/>
    <dgm:cxn modelId="{C5F39CB3-A286-0541-B073-240F7773CFBA}" type="presParOf" srcId="{047689BC-E1C0-43B0-91FD-AFD307B32B42}" destId="{4E881E13-2C1F-4486-91DE-694618A35D57}" srcOrd="0" destOrd="0" presId="urn:microsoft.com/office/officeart/2005/8/layout/hierarchy2"/>
    <dgm:cxn modelId="{DE392E45-FFDB-6844-8701-F9E2F6BBDC48}" type="presParOf" srcId="{047689BC-E1C0-43B0-91FD-AFD307B32B42}" destId="{CF96943B-4B1C-404C-BA60-2DFE42DFD7FA}" srcOrd="1" destOrd="0" presId="urn:microsoft.com/office/officeart/2005/8/layout/hierarchy2"/>
    <dgm:cxn modelId="{D00E9606-EDA3-0A49-B8D2-3BE8428279A1}" type="presParOf" srcId="{1DA9CD3B-196E-4FD2-81F2-B48A1387AD8A}" destId="{612A2B76-B256-4CF6-908E-08D08E4C1F93}" srcOrd="2" destOrd="0" presId="urn:microsoft.com/office/officeart/2005/8/layout/hierarchy2"/>
    <dgm:cxn modelId="{30B8B0EA-A478-7C47-8685-FBD89923738B}" type="presParOf" srcId="{612A2B76-B256-4CF6-908E-08D08E4C1F93}" destId="{F3954D3D-D14E-479D-A906-9D435479A8AC}" srcOrd="0" destOrd="0" presId="urn:microsoft.com/office/officeart/2005/8/layout/hierarchy2"/>
    <dgm:cxn modelId="{3A50D24D-CB27-5741-9480-ED40B601D626}" type="presParOf" srcId="{1DA9CD3B-196E-4FD2-81F2-B48A1387AD8A}" destId="{2CD001A2-D7A0-4F0E-9A8E-601F4BC2DC83}" srcOrd="3" destOrd="0" presId="urn:microsoft.com/office/officeart/2005/8/layout/hierarchy2"/>
    <dgm:cxn modelId="{E9FBD003-DD05-2F49-B4A6-619A2BF79502}" type="presParOf" srcId="{2CD001A2-D7A0-4F0E-9A8E-601F4BC2DC83}" destId="{B2D28D51-5A8F-4D9F-99F2-A3972EA1ED4F}" srcOrd="0" destOrd="0" presId="urn:microsoft.com/office/officeart/2005/8/layout/hierarchy2"/>
    <dgm:cxn modelId="{A988F910-6773-F142-AA02-57D3DD926559}" type="presParOf" srcId="{2CD001A2-D7A0-4F0E-9A8E-601F4BC2DC83}" destId="{AC397034-AEC4-432F-922F-61F505AE5317}" srcOrd="1" destOrd="0" presId="urn:microsoft.com/office/officeart/2005/8/layout/hierarchy2"/>
    <dgm:cxn modelId="{A92A0427-055D-7E40-90C3-D2EA7A5D0B2B}" type="presParOf" srcId="{AC397034-AEC4-432F-922F-61F505AE5317}" destId="{F48568ED-B10A-494A-87BA-76D5696388D2}" srcOrd="0" destOrd="0" presId="urn:microsoft.com/office/officeart/2005/8/layout/hierarchy2"/>
    <dgm:cxn modelId="{C024D350-A5D0-154E-9836-0F8188B29092}" type="presParOf" srcId="{F48568ED-B10A-494A-87BA-76D5696388D2}" destId="{3B6D4D45-9521-4E89-9B15-E4549B1B43A2}" srcOrd="0" destOrd="0" presId="urn:microsoft.com/office/officeart/2005/8/layout/hierarchy2"/>
    <dgm:cxn modelId="{5BCD4DFA-B3D4-F546-A723-0322BEFDD164}" type="presParOf" srcId="{AC397034-AEC4-432F-922F-61F505AE5317}" destId="{50D61F38-B2F6-403B-B856-F8C7EEB9A44F}" srcOrd="1" destOrd="0" presId="urn:microsoft.com/office/officeart/2005/8/layout/hierarchy2"/>
    <dgm:cxn modelId="{DBABD35A-5489-3047-AFB7-AF5F5BBEC86F}" type="presParOf" srcId="{50D61F38-B2F6-403B-B856-F8C7EEB9A44F}" destId="{5600E513-EAC4-4BF5-86EB-3BC6939B42FE}" srcOrd="0" destOrd="0" presId="urn:microsoft.com/office/officeart/2005/8/layout/hierarchy2"/>
    <dgm:cxn modelId="{37557CFA-3945-174D-8098-90EABA89A0AC}" type="presParOf" srcId="{50D61F38-B2F6-403B-B856-F8C7EEB9A44F}" destId="{A0E8B1DB-29DC-421D-92B0-E1E057E13288}" srcOrd="1" destOrd="0" presId="urn:microsoft.com/office/officeart/2005/8/layout/hierarchy2"/>
    <dgm:cxn modelId="{857FF193-E8A1-674A-AB35-6EA13F5E3E4F}" type="presParOf" srcId="{1DA9CD3B-196E-4FD2-81F2-B48A1387AD8A}" destId="{6002C67A-FD31-4E66-9F12-06DB5C6D2CD4}" srcOrd="4" destOrd="0" presId="urn:microsoft.com/office/officeart/2005/8/layout/hierarchy2"/>
    <dgm:cxn modelId="{859283E3-3972-B743-BFB9-E8C471A62595}" type="presParOf" srcId="{6002C67A-FD31-4E66-9F12-06DB5C6D2CD4}" destId="{749C955B-192C-4105-BF16-52519B0D973F}" srcOrd="0" destOrd="0" presId="urn:microsoft.com/office/officeart/2005/8/layout/hierarchy2"/>
    <dgm:cxn modelId="{6604CCEE-EA9C-9A47-9882-DF5EE00C59CD}" type="presParOf" srcId="{1DA9CD3B-196E-4FD2-81F2-B48A1387AD8A}" destId="{6420ACD8-FC2F-42F9-9BAD-2B36041B23A0}" srcOrd="5" destOrd="0" presId="urn:microsoft.com/office/officeart/2005/8/layout/hierarchy2"/>
    <dgm:cxn modelId="{00869F89-04F8-6044-A497-663DE3CDBC97}" type="presParOf" srcId="{6420ACD8-FC2F-42F9-9BAD-2B36041B23A0}" destId="{38D8155C-91A0-4446-AF32-0454EB09EF18}" srcOrd="0" destOrd="0" presId="urn:microsoft.com/office/officeart/2005/8/layout/hierarchy2"/>
    <dgm:cxn modelId="{ED13671D-B796-4E4D-A72F-7EFC507B5306}" type="presParOf" srcId="{6420ACD8-FC2F-42F9-9BAD-2B36041B23A0}" destId="{7A1CED11-CD19-465F-B4A9-2B7C110191A2}" srcOrd="1" destOrd="0" presId="urn:microsoft.com/office/officeart/2005/8/layout/hierarchy2"/>
    <dgm:cxn modelId="{2755D6E9-02C4-9446-9CCB-63FEE85283C4}" type="presParOf" srcId="{7A1CED11-CD19-465F-B4A9-2B7C110191A2}" destId="{168C727E-450B-49C2-900B-8E21CC523645}" srcOrd="0" destOrd="0" presId="urn:microsoft.com/office/officeart/2005/8/layout/hierarchy2"/>
    <dgm:cxn modelId="{44EBD45C-5939-5147-B63D-FBB522AF9BE2}" type="presParOf" srcId="{168C727E-450B-49C2-900B-8E21CC523645}" destId="{90A13989-1A9E-4B32-8829-4B4F359BCE9C}" srcOrd="0" destOrd="0" presId="urn:microsoft.com/office/officeart/2005/8/layout/hierarchy2"/>
    <dgm:cxn modelId="{EEE102C6-184C-A045-A190-3C46D3F3CF52}" type="presParOf" srcId="{7A1CED11-CD19-465F-B4A9-2B7C110191A2}" destId="{37ECB6BE-E6F3-4BCD-BAFA-9E5139D997DF}" srcOrd="1" destOrd="0" presId="urn:microsoft.com/office/officeart/2005/8/layout/hierarchy2"/>
    <dgm:cxn modelId="{49C52AAC-02B2-F441-9245-CABC0F0E3379}" type="presParOf" srcId="{37ECB6BE-E6F3-4BCD-BAFA-9E5139D997DF}" destId="{34851862-D10F-489F-AB2E-B682232B49DE}" srcOrd="0" destOrd="0" presId="urn:microsoft.com/office/officeart/2005/8/layout/hierarchy2"/>
    <dgm:cxn modelId="{D04E9D9A-107D-5A40-97A1-3351609AAEBB}" type="presParOf" srcId="{37ECB6BE-E6F3-4BCD-BAFA-9E5139D997DF}" destId="{5F772167-645F-4841-B04E-E21C03FD29A4}" srcOrd="1" destOrd="0" presId="urn:microsoft.com/office/officeart/2005/8/layout/hierarchy2"/>
    <dgm:cxn modelId="{D11A1902-251F-A149-AD47-93B632416300}" type="presParOf" srcId="{1DA9CD3B-196E-4FD2-81F2-B48A1387AD8A}" destId="{E11A7FB9-A064-4136-855C-E53C4F023F4E}" srcOrd="6" destOrd="0" presId="urn:microsoft.com/office/officeart/2005/8/layout/hierarchy2"/>
    <dgm:cxn modelId="{8FCBE26F-2E77-F94B-B48C-8CFBA61F1B7D}" type="presParOf" srcId="{E11A7FB9-A064-4136-855C-E53C4F023F4E}" destId="{D01767A2-B203-40FC-B062-EB69CDAC780B}" srcOrd="0" destOrd="0" presId="urn:microsoft.com/office/officeart/2005/8/layout/hierarchy2"/>
    <dgm:cxn modelId="{3D4A6206-4FE4-7C49-9FCF-A492EC487F24}" type="presParOf" srcId="{1DA9CD3B-196E-4FD2-81F2-B48A1387AD8A}" destId="{B7519FFA-7CF0-4466-98FC-8A4C6CB1E23A}" srcOrd="7" destOrd="0" presId="urn:microsoft.com/office/officeart/2005/8/layout/hierarchy2"/>
    <dgm:cxn modelId="{8105E939-CE38-594D-B6C4-40F147C4F465}" type="presParOf" srcId="{B7519FFA-7CF0-4466-98FC-8A4C6CB1E23A}" destId="{0A4E374F-9943-4A89-8008-7569FE3B6EA3}" srcOrd="0" destOrd="0" presId="urn:microsoft.com/office/officeart/2005/8/layout/hierarchy2"/>
    <dgm:cxn modelId="{B60CD539-A27F-6A4E-B123-7EF4335B11DF}" type="presParOf" srcId="{B7519FFA-7CF0-4466-98FC-8A4C6CB1E23A}" destId="{DF00578E-93B1-4AD1-842E-0A9D71F6AB90}" srcOrd="1" destOrd="0" presId="urn:microsoft.com/office/officeart/2005/8/layout/hierarchy2"/>
    <dgm:cxn modelId="{FB88E73F-AF08-EB44-83BC-2D839FBD2925}" type="presParOf" srcId="{DF00578E-93B1-4AD1-842E-0A9D71F6AB90}" destId="{D5D6FAA1-5C5E-48B3-A225-0E24C33EB0E8}" srcOrd="0" destOrd="0" presId="urn:microsoft.com/office/officeart/2005/8/layout/hierarchy2"/>
    <dgm:cxn modelId="{9475DE65-B4BC-964B-A427-EA9EF7DBC4FB}" type="presParOf" srcId="{D5D6FAA1-5C5E-48B3-A225-0E24C33EB0E8}" destId="{1ACEDD75-D9B1-4D67-923F-DE44420FC7D5}" srcOrd="0" destOrd="0" presId="urn:microsoft.com/office/officeart/2005/8/layout/hierarchy2"/>
    <dgm:cxn modelId="{4694D657-1623-8F40-A198-BF94C3BD5513}" type="presParOf" srcId="{DF00578E-93B1-4AD1-842E-0A9D71F6AB90}" destId="{76861E3A-DA2C-485D-B034-65518D740A06}" srcOrd="1" destOrd="0" presId="urn:microsoft.com/office/officeart/2005/8/layout/hierarchy2"/>
    <dgm:cxn modelId="{D1C6756A-ADAE-B245-B6BD-27219D574322}" type="presParOf" srcId="{76861E3A-DA2C-485D-B034-65518D740A06}" destId="{EA6A965A-A3CE-4D52-8AC6-B9FDABD9DE01}" srcOrd="0" destOrd="0" presId="urn:microsoft.com/office/officeart/2005/8/layout/hierarchy2"/>
    <dgm:cxn modelId="{CDF40AF4-FC77-FA4A-9E71-8D204779024A}" type="presParOf" srcId="{76861E3A-DA2C-485D-B034-65518D740A06}" destId="{A395E290-2269-4AB6-B052-8578D5E04335}" srcOrd="1" destOrd="0" presId="urn:microsoft.com/office/officeart/2005/8/layout/hierarchy2"/>
    <dgm:cxn modelId="{E759C9AE-84E0-424C-B023-DF74C8B8F690}" type="presParOf" srcId="{1DA9CD3B-196E-4FD2-81F2-B48A1387AD8A}" destId="{FADD7DF8-74C7-4F2F-90F6-D358EF3AFE0D}" srcOrd="8" destOrd="0" presId="urn:microsoft.com/office/officeart/2005/8/layout/hierarchy2"/>
    <dgm:cxn modelId="{652942BF-4E5C-E94D-81DD-D414096B3F57}" type="presParOf" srcId="{FADD7DF8-74C7-4F2F-90F6-D358EF3AFE0D}" destId="{7AFE2ACB-2F40-4A3B-90D3-1ED1E96AFD7A}" srcOrd="0" destOrd="0" presId="urn:microsoft.com/office/officeart/2005/8/layout/hierarchy2"/>
    <dgm:cxn modelId="{D9632793-784B-9E4F-864D-65AA40688030}" type="presParOf" srcId="{1DA9CD3B-196E-4FD2-81F2-B48A1387AD8A}" destId="{46654B87-03D0-43D1-AED1-35D0678D9E37}" srcOrd="9" destOrd="0" presId="urn:microsoft.com/office/officeart/2005/8/layout/hierarchy2"/>
    <dgm:cxn modelId="{B51734E6-6D70-9D4B-87E2-C7BE78F2E7E7}" type="presParOf" srcId="{46654B87-03D0-43D1-AED1-35D0678D9E37}" destId="{012CDA9B-A841-4359-B9F3-94CA910E1147}" srcOrd="0" destOrd="0" presId="urn:microsoft.com/office/officeart/2005/8/layout/hierarchy2"/>
    <dgm:cxn modelId="{7DA24220-DFA9-094F-9562-E625C30AC283}" type="presParOf" srcId="{46654B87-03D0-43D1-AED1-35D0678D9E37}" destId="{E43E8CED-0F37-492D-8314-42B7E0113C30}" srcOrd="1" destOrd="0" presId="urn:microsoft.com/office/officeart/2005/8/layout/hierarchy2"/>
    <dgm:cxn modelId="{5572E2B8-2E58-4846-8879-08488A51B597}" type="presParOf" srcId="{1DA9CD3B-196E-4FD2-81F2-B48A1387AD8A}" destId="{6D07B388-F291-4092-BA04-15C9EA7DE4BE}" srcOrd="10" destOrd="0" presId="urn:microsoft.com/office/officeart/2005/8/layout/hierarchy2"/>
    <dgm:cxn modelId="{4D6BF676-48F9-3B49-892E-84A8DF3B936D}" type="presParOf" srcId="{6D07B388-F291-4092-BA04-15C9EA7DE4BE}" destId="{DB169957-EA59-4578-8418-BFED77C3CE83}" srcOrd="0" destOrd="0" presId="urn:microsoft.com/office/officeart/2005/8/layout/hierarchy2"/>
    <dgm:cxn modelId="{A340D57C-6BE0-1341-AF50-1B9E7A850F93}" type="presParOf" srcId="{1DA9CD3B-196E-4FD2-81F2-B48A1387AD8A}" destId="{EEC22C29-78B1-4F43-9EAE-D9EF550459F1}" srcOrd="11" destOrd="0" presId="urn:microsoft.com/office/officeart/2005/8/layout/hierarchy2"/>
    <dgm:cxn modelId="{E9495D51-4009-184E-901C-AA70ADE5A22E}" type="presParOf" srcId="{EEC22C29-78B1-4F43-9EAE-D9EF550459F1}" destId="{967CE1C5-8553-449F-A65A-94CA321BDCD8}" srcOrd="0" destOrd="0" presId="urn:microsoft.com/office/officeart/2005/8/layout/hierarchy2"/>
    <dgm:cxn modelId="{AD657787-7384-8848-B1B5-E0A4F0A636DB}" type="presParOf" srcId="{EEC22C29-78B1-4F43-9EAE-D9EF550459F1}" destId="{760BD04A-7DC2-43F8-8229-D008E323A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BDD070-9074-4C64-919A-C45B65AF419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DECF9-4D1C-402B-9E24-A80A3E57BB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50000"/>
                <a:satMod val="300000"/>
                <a:alpha val="14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О безопасности машин и </a:t>
          </a:r>
          <a:r>
            <a:rPr lang="ru-RU" sz="1400" b="1" dirty="0" smtClean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оборудования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</a:t>
          </a:r>
          <a:r>
            <a:rPr lang="ru-RU" sz="1400" b="1" u="sng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ТС 010/2011</a:t>
          </a:r>
        </a:p>
      </dgm:t>
    </dgm:pt>
    <dgm:pt modelId="{BD6B1767-F242-4BE0-9E5B-63CF1FE180E8}" type="parTrans" cxnId="{4D99C020-4E68-40AE-AA5C-511407AE954F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F80BF3-4175-4283-9BFF-4B832218BC93}" type="sibTrans" cxnId="{4D99C020-4E68-40AE-AA5C-511407AE954F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158877-D853-4766-9DE0-FC47FE1EA9B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tint val="50000"/>
                <a:satMod val="300000"/>
                <a:alpha val="26000"/>
              </a:schemeClr>
            </a:gs>
            <a:gs pos="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О безопасности оборудования, работающего под избыточным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давлением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ТС 032/2013</a:t>
          </a:r>
        </a:p>
      </dgm:t>
    </dgm:pt>
    <dgm:pt modelId="{FD464D43-3A48-4F19-9B05-E112C21029F4}" type="parTrans" cxnId="{34FF578F-7449-43CD-BA42-56F06CA5A3BF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D148C6-6D36-4314-8C20-64E16B6F3707}" type="sibTrans" cxnId="{34FF578F-7449-43CD-BA42-56F06CA5A3BF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C6E0FC-7D37-4602-B0E4-57154115372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/>
              <a:ea typeface="Tahoma" panose="020B0604030504040204" pitchFamily="34" charset="0"/>
              <a:cs typeface="Arial"/>
            </a:rPr>
            <a:t>О безопасности низковольтного оборудования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ТС 004/2011</a:t>
          </a:r>
        </a:p>
      </dgm:t>
    </dgm:pt>
    <dgm:pt modelId="{394EC4B9-7979-4D47-8BE0-ABE39825991A}" type="parTrans" cxnId="{C4E36C12-7421-4B77-B41C-A01AE51DB066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3E4E2E-06DA-4C5B-AC71-B7CFBB56F713}" type="sibTrans" cxnId="{C4E36C12-7421-4B77-B41C-A01AE51DB066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FC8C66-FBCA-4CD5-9D52-A10E09F5E28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/>
              <a:ea typeface="Tahoma" panose="020B0604030504040204" pitchFamily="34" charset="0"/>
              <a:cs typeface="Arial"/>
            </a:rPr>
            <a:t>О безопасности оборудования для работы во взрывоопасных средах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ТС 012/2011</a:t>
          </a:r>
        </a:p>
      </dgm:t>
    </dgm:pt>
    <dgm:pt modelId="{C899BA6A-7CE5-4FD1-8A9D-621E923093AD}" type="parTrans" cxnId="{A9E51B27-4609-4606-9A57-9ADD906D6391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C427D9-EEBD-49D7-9CE4-B1FC926A1027}" type="sibTrans" cxnId="{A9E51B27-4609-4606-9A57-9ADD906D6391}">
      <dgm:prSet/>
      <dgm:spPr/>
      <dgm:t>
        <a:bodyPr/>
        <a:lstStyle/>
        <a:p>
          <a:endParaRPr lang="ru-RU" sz="16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7EAC28-FDF3-4355-8D43-7767A1361307}" type="pres">
      <dgm:prSet presAssocID="{A0BDD070-9074-4C64-919A-C45B65AF419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886A0-9793-4F70-A590-A5E46A84CD91}" type="pres">
      <dgm:prSet presAssocID="{A0BDD070-9074-4C64-919A-C45B65AF4190}" presName="diamond" presStyleLbl="bgShp" presStyleIdx="0" presStyleCnt="1" custLinFactNeighborX="-530" custLinFactNeighborY="3458"/>
      <dgm:spPr/>
    </dgm:pt>
    <dgm:pt modelId="{14E3AD01-2217-4D53-954C-E63232C311AC}" type="pres">
      <dgm:prSet presAssocID="{A0BDD070-9074-4C64-919A-C45B65AF4190}" presName="quad1" presStyleLbl="node1" presStyleIdx="0" presStyleCnt="4" custScaleX="169650" custScaleY="122652" custLinFactX="-3746" custLinFactNeighborX="-100000" custLinFactNeighborY="-3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41AFA-21CB-4B56-A1DF-032267BEE460}" type="pres">
      <dgm:prSet presAssocID="{A0BDD070-9074-4C64-919A-C45B65AF4190}" presName="quad2" presStyleLbl="node1" presStyleIdx="1" presStyleCnt="4" custScaleX="176865" custScaleY="126192" custLinFactX="16597" custLinFactNeighborX="100000" custLinFactNeighborY="-2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C62A9-9392-4B43-A1A4-B017433E0CC0}" type="pres">
      <dgm:prSet presAssocID="{A0BDD070-9074-4C64-919A-C45B65AF4190}" presName="quad3" presStyleLbl="node1" presStyleIdx="2" presStyleCnt="4" custScaleX="174488" custScaleY="109072" custLinFactX="-1773" custLinFactNeighborX="-100000" custLinFactNeighborY="138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C5A27-FF47-4DC0-A47E-4ACAF3A26A10}" type="pres">
      <dgm:prSet presAssocID="{A0BDD070-9074-4C64-919A-C45B65AF4190}" presName="quad4" presStyleLbl="node1" presStyleIdx="3" presStyleCnt="4" custScaleX="182680" custScaleY="110414" custLinFactX="18611" custLinFactNeighborX="100000" custLinFactNeighborY="1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99C020-4E68-40AE-AA5C-511407AE954F}" srcId="{A0BDD070-9074-4C64-919A-C45B65AF4190}" destId="{BB0DECF9-4D1C-402B-9E24-A80A3E57BB71}" srcOrd="0" destOrd="0" parTransId="{BD6B1767-F242-4BE0-9E5B-63CF1FE180E8}" sibTransId="{FBF80BF3-4175-4283-9BFF-4B832218BC93}"/>
    <dgm:cxn modelId="{20A32381-C920-814E-8E95-243D76A67A88}" type="presOf" srcId="{15FC8C66-FBCA-4CD5-9D52-A10E09F5E28D}" destId="{87EC5A27-FF47-4DC0-A47E-4ACAF3A26A10}" srcOrd="0" destOrd="0" presId="urn:microsoft.com/office/officeart/2005/8/layout/matrix3"/>
    <dgm:cxn modelId="{4D7F711C-BC34-4341-9D7D-0F28A2073850}" type="presOf" srcId="{BB0DECF9-4D1C-402B-9E24-A80A3E57BB71}" destId="{14E3AD01-2217-4D53-954C-E63232C311AC}" srcOrd="0" destOrd="0" presId="urn:microsoft.com/office/officeart/2005/8/layout/matrix3"/>
    <dgm:cxn modelId="{AB96DA33-6E0B-AC4A-98D5-D0F263B52F40}" type="presOf" srcId="{61158877-D853-4766-9DE0-FC47FE1EA9B2}" destId="{25E41AFA-21CB-4B56-A1DF-032267BEE460}" srcOrd="0" destOrd="0" presId="urn:microsoft.com/office/officeart/2005/8/layout/matrix3"/>
    <dgm:cxn modelId="{34FF578F-7449-43CD-BA42-56F06CA5A3BF}" srcId="{A0BDD070-9074-4C64-919A-C45B65AF4190}" destId="{61158877-D853-4766-9DE0-FC47FE1EA9B2}" srcOrd="1" destOrd="0" parTransId="{FD464D43-3A48-4F19-9B05-E112C21029F4}" sibTransId="{36D148C6-6D36-4314-8C20-64E16B6F3707}"/>
    <dgm:cxn modelId="{A9E51B27-4609-4606-9A57-9ADD906D6391}" srcId="{A0BDD070-9074-4C64-919A-C45B65AF4190}" destId="{15FC8C66-FBCA-4CD5-9D52-A10E09F5E28D}" srcOrd="3" destOrd="0" parTransId="{C899BA6A-7CE5-4FD1-8A9D-621E923093AD}" sibTransId="{F3C427D9-EEBD-49D7-9CE4-B1FC926A1027}"/>
    <dgm:cxn modelId="{519E3CE6-F91F-924D-9F20-ABF8C8D8BF4F}" type="presOf" srcId="{A0BDD070-9074-4C64-919A-C45B65AF4190}" destId="{7E7EAC28-FDF3-4355-8D43-7767A1361307}" srcOrd="0" destOrd="0" presId="urn:microsoft.com/office/officeart/2005/8/layout/matrix3"/>
    <dgm:cxn modelId="{86A1E79A-2723-7943-9D03-A4D74BCBBAA6}" type="presOf" srcId="{18C6E0FC-7D37-4602-B0E4-571541153725}" destId="{2D9C62A9-9392-4B43-A1A4-B017433E0CC0}" srcOrd="0" destOrd="0" presId="urn:microsoft.com/office/officeart/2005/8/layout/matrix3"/>
    <dgm:cxn modelId="{C4E36C12-7421-4B77-B41C-A01AE51DB066}" srcId="{A0BDD070-9074-4C64-919A-C45B65AF4190}" destId="{18C6E0FC-7D37-4602-B0E4-571541153725}" srcOrd="2" destOrd="0" parTransId="{394EC4B9-7979-4D47-8BE0-ABE39825991A}" sibTransId="{4C3E4E2E-06DA-4C5B-AC71-B7CFBB56F713}"/>
    <dgm:cxn modelId="{B0080052-DF57-1644-B32F-D653112CF1D2}" type="presParOf" srcId="{7E7EAC28-FDF3-4355-8D43-7767A1361307}" destId="{27B886A0-9793-4F70-A590-A5E46A84CD91}" srcOrd="0" destOrd="0" presId="urn:microsoft.com/office/officeart/2005/8/layout/matrix3"/>
    <dgm:cxn modelId="{2A4A98EE-A7D8-3248-8F16-4A12249F094C}" type="presParOf" srcId="{7E7EAC28-FDF3-4355-8D43-7767A1361307}" destId="{14E3AD01-2217-4D53-954C-E63232C311AC}" srcOrd="1" destOrd="0" presId="urn:microsoft.com/office/officeart/2005/8/layout/matrix3"/>
    <dgm:cxn modelId="{9FDA8A5B-53A1-534A-91AB-28BF18A1392F}" type="presParOf" srcId="{7E7EAC28-FDF3-4355-8D43-7767A1361307}" destId="{25E41AFA-21CB-4B56-A1DF-032267BEE460}" srcOrd="2" destOrd="0" presId="urn:microsoft.com/office/officeart/2005/8/layout/matrix3"/>
    <dgm:cxn modelId="{82865B9B-753F-7D4A-A8D5-A968A37F49A4}" type="presParOf" srcId="{7E7EAC28-FDF3-4355-8D43-7767A1361307}" destId="{2D9C62A9-9392-4B43-A1A4-B017433E0CC0}" srcOrd="3" destOrd="0" presId="urn:microsoft.com/office/officeart/2005/8/layout/matrix3"/>
    <dgm:cxn modelId="{DD5C75BD-A4C3-CA46-B163-89C3C3D6BFAA}" type="presParOf" srcId="{7E7EAC28-FDF3-4355-8D43-7767A1361307}" destId="{87EC5A27-FF47-4DC0-A47E-4ACAF3A26A1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8C7C-928F-5247-B016-E825F4955760}">
      <dsp:nvSpPr>
        <dsp:cNvPr id="0" name=""/>
        <dsp:cNvSpPr/>
      </dsp:nvSpPr>
      <dsp:spPr>
        <a:xfrm>
          <a:off x="0" y="102533"/>
          <a:ext cx="3684116" cy="34560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/>
              <a:cs typeface="Arial"/>
            </a:rPr>
            <a:t>Федеральные законы</a:t>
          </a:r>
          <a:endParaRPr lang="ru-RU" sz="1300" b="1" kern="1200" dirty="0">
            <a:latin typeface="Arial"/>
            <a:cs typeface="Arial"/>
          </a:endParaRPr>
        </a:p>
      </dsp:txBody>
      <dsp:txXfrm>
        <a:off x="0" y="102533"/>
        <a:ext cx="3684116" cy="345600"/>
      </dsp:txXfrm>
    </dsp:sp>
    <dsp:sp modelId="{2AC1BE4B-CA7F-7345-8147-8CF8375C14CB}">
      <dsp:nvSpPr>
        <dsp:cNvPr id="0" name=""/>
        <dsp:cNvSpPr/>
      </dsp:nvSpPr>
      <dsp:spPr>
        <a:xfrm>
          <a:off x="0" y="448134"/>
          <a:ext cx="3684116" cy="10870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«О техническом регулировании»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«О стандартизации в Российской Федерации»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«Об использовании атомной энергии»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«О промышленной безопасности ОПО»</a:t>
          </a:r>
          <a:endParaRPr lang="ru-RU" sz="1200" kern="1200" dirty="0"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Технические регламенты</a:t>
          </a:r>
          <a:endParaRPr lang="ru-RU" sz="1200" kern="1200" dirty="0">
            <a:latin typeface="Arial"/>
            <a:cs typeface="Arial"/>
          </a:endParaRPr>
        </a:p>
      </dsp:txBody>
      <dsp:txXfrm>
        <a:off x="0" y="448134"/>
        <a:ext cx="3684116" cy="1087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8C7C-928F-5247-B016-E825F4955760}">
      <dsp:nvSpPr>
        <dsp:cNvPr id="0" name=""/>
        <dsp:cNvSpPr/>
      </dsp:nvSpPr>
      <dsp:spPr>
        <a:xfrm>
          <a:off x="11793" y="-121824"/>
          <a:ext cx="4230680" cy="66704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/>
              <a:cs typeface="Arial"/>
            </a:rPr>
            <a:t>Постановления правительства РФ,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/>
              <a:cs typeface="Arial"/>
            </a:rPr>
            <a:t>РЕШЕНИЯ Евразийской экономической комиссии </a:t>
          </a:r>
          <a:endParaRPr lang="ru-RU" sz="1200" b="1" kern="1200" dirty="0">
            <a:latin typeface="Arial"/>
            <a:cs typeface="Arial"/>
          </a:endParaRPr>
        </a:p>
      </dsp:txBody>
      <dsp:txXfrm>
        <a:off x="11793" y="-121824"/>
        <a:ext cx="4230680" cy="667048"/>
      </dsp:txXfrm>
    </dsp:sp>
    <dsp:sp modelId="{2AC1BE4B-CA7F-7345-8147-8CF8375C14CB}">
      <dsp:nvSpPr>
        <dsp:cNvPr id="0" name=""/>
        <dsp:cNvSpPr/>
      </dsp:nvSpPr>
      <dsp:spPr>
        <a:xfrm>
          <a:off x="2748" y="544405"/>
          <a:ext cx="4250773" cy="82845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Технические регламенты РФ (принятые правительством РФ),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Технические регламенты Таможенного союза (ЕАС), принятые ЕЭК</a:t>
          </a:r>
        </a:p>
      </dsp:txBody>
      <dsp:txXfrm>
        <a:off x="2748" y="544405"/>
        <a:ext cx="4250773" cy="828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8C7C-928F-5247-B016-E825F4955760}">
      <dsp:nvSpPr>
        <dsp:cNvPr id="0" name=""/>
        <dsp:cNvSpPr/>
      </dsp:nvSpPr>
      <dsp:spPr>
        <a:xfrm>
          <a:off x="0" y="36157"/>
          <a:ext cx="4256270" cy="46080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/>
              <a:cs typeface="Arial"/>
            </a:rPr>
            <a:t>Федеральные нормы и правила</a:t>
          </a:r>
          <a:endParaRPr lang="ru-RU" sz="1300" b="1" kern="1200" dirty="0">
            <a:latin typeface="Arial"/>
            <a:cs typeface="Arial"/>
          </a:endParaRPr>
        </a:p>
      </dsp:txBody>
      <dsp:txXfrm>
        <a:off x="0" y="36157"/>
        <a:ext cx="4256270" cy="460800"/>
      </dsp:txXfrm>
    </dsp:sp>
    <dsp:sp modelId="{2AC1BE4B-CA7F-7345-8147-8CF8375C14CB}">
      <dsp:nvSpPr>
        <dsp:cNvPr id="0" name=""/>
        <dsp:cNvSpPr/>
      </dsp:nvSpPr>
      <dsp:spPr>
        <a:xfrm>
          <a:off x="0" y="430093"/>
          <a:ext cx="4256270" cy="83644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Государственных надзорных органов (ПБ, НП, ПНАЭ),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Документы федеральных органов исполнительной власти (министерств, ведомств и т.п.)</a:t>
          </a:r>
        </a:p>
      </dsp:txBody>
      <dsp:txXfrm>
        <a:off x="0" y="430093"/>
        <a:ext cx="4256270" cy="836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8C7C-928F-5247-B016-E825F4955760}">
      <dsp:nvSpPr>
        <dsp:cNvPr id="0" name=""/>
        <dsp:cNvSpPr/>
      </dsp:nvSpPr>
      <dsp:spPr>
        <a:xfrm>
          <a:off x="0" y="3192"/>
          <a:ext cx="4064214" cy="46560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/>
              <a:cs typeface="Arial"/>
            </a:rPr>
            <a:t>Межгосударственные и национальные стандарты</a:t>
          </a:r>
          <a:endParaRPr lang="ru-RU" sz="1300" b="1" kern="1200" dirty="0">
            <a:latin typeface="Arial"/>
            <a:cs typeface="Arial"/>
          </a:endParaRPr>
        </a:p>
      </dsp:txBody>
      <dsp:txXfrm>
        <a:off x="0" y="3192"/>
        <a:ext cx="4064214" cy="465608"/>
      </dsp:txXfrm>
    </dsp:sp>
    <dsp:sp modelId="{2AC1BE4B-CA7F-7345-8147-8CF8375C14CB}">
      <dsp:nvSpPr>
        <dsp:cNvPr id="0" name=""/>
        <dsp:cNvSpPr/>
      </dsp:nvSpPr>
      <dsp:spPr>
        <a:xfrm>
          <a:off x="0" y="468800"/>
          <a:ext cx="4064214" cy="5270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ГОСТ, ГОСТ Р, Своды правил</a:t>
          </a:r>
        </a:p>
      </dsp:txBody>
      <dsp:txXfrm>
        <a:off x="0" y="468800"/>
        <a:ext cx="4064214" cy="527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8C7C-928F-5247-B016-E825F4955760}">
      <dsp:nvSpPr>
        <dsp:cNvPr id="0" name=""/>
        <dsp:cNvSpPr/>
      </dsp:nvSpPr>
      <dsp:spPr>
        <a:xfrm>
          <a:off x="0" y="26836"/>
          <a:ext cx="4064214" cy="37440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/>
              <a:cs typeface="Arial"/>
            </a:rPr>
            <a:t>Стандарты организаций</a:t>
          </a:r>
          <a:endParaRPr lang="ru-RU" sz="1400" b="1" kern="1200" dirty="0">
            <a:latin typeface="Arial"/>
            <a:cs typeface="Arial"/>
          </a:endParaRPr>
        </a:p>
      </dsp:txBody>
      <dsp:txXfrm>
        <a:off x="0" y="26836"/>
        <a:ext cx="4064214" cy="374400"/>
      </dsp:txXfrm>
    </dsp:sp>
    <dsp:sp modelId="{2AC1BE4B-CA7F-7345-8147-8CF8375C14CB}">
      <dsp:nvSpPr>
        <dsp:cNvPr id="0" name=""/>
        <dsp:cNvSpPr/>
      </dsp:nvSpPr>
      <dsp:spPr>
        <a:xfrm>
          <a:off x="0" y="401236"/>
          <a:ext cx="4064214" cy="57096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  <a:cs typeface="Arial"/>
            </a:rPr>
            <a:t>СТО, СТ, СТП и прочие документы: инструкции, нормы, правила и т.п.</a:t>
          </a:r>
        </a:p>
      </dsp:txBody>
      <dsp:txXfrm>
        <a:off x="0" y="401236"/>
        <a:ext cx="4064214" cy="570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5F6D5-5567-4976-8AA7-7820EF400C5D}">
      <dsp:nvSpPr>
        <dsp:cNvPr id="0" name=""/>
        <dsp:cNvSpPr/>
      </dsp:nvSpPr>
      <dsp:spPr>
        <a:xfrm>
          <a:off x="208677" y="1211005"/>
          <a:ext cx="1291094" cy="124197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ТК 259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ЦКБА</a:t>
          </a:r>
        </a:p>
      </dsp:txBody>
      <dsp:txXfrm>
        <a:off x="397753" y="1392887"/>
        <a:ext cx="912942" cy="878206"/>
      </dsp:txXfrm>
    </dsp:sp>
    <dsp:sp modelId="{16D93BAC-405B-4AFB-8CF8-9FF76291198C}">
      <dsp:nvSpPr>
        <dsp:cNvPr id="0" name=""/>
        <dsp:cNvSpPr/>
      </dsp:nvSpPr>
      <dsp:spPr>
        <a:xfrm rot="17444929">
          <a:off x="991991" y="1081302"/>
          <a:ext cx="1572735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572735" y="15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39041" y="1057306"/>
        <a:ext cx="78636" cy="78636"/>
      </dsp:txXfrm>
    </dsp:sp>
    <dsp:sp modelId="{57129178-9D92-4A4B-B8DB-B2CC049A854F}">
      <dsp:nvSpPr>
        <dsp:cNvPr id="0" name=""/>
        <dsp:cNvSpPr/>
      </dsp:nvSpPr>
      <dsp:spPr>
        <a:xfrm>
          <a:off x="2056947" y="0"/>
          <a:ext cx="1951243" cy="7225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/>
              <a:cs typeface="Arial"/>
            </a:rPr>
            <a:t>Международная система стандартизации </a:t>
          </a:r>
          <a:r>
            <a:rPr lang="en-US" sz="1200" b="1" kern="1200" dirty="0">
              <a:latin typeface="Arial"/>
              <a:cs typeface="Arial"/>
            </a:rPr>
            <a:t> </a:t>
          </a:r>
          <a:r>
            <a:rPr lang="en-US" sz="1200" b="1" kern="1200" dirty="0">
              <a:solidFill>
                <a:srgbClr val="C00000"/>
              </a:solidFill>
              <a:latin typeface="Arial"/>
              <a:cs typeface="Arial"/>
            </a:rPr>
            <a:t>ISO</a:t>
          </a:r>
          <a:endParaRPr lang="ru-RU" sz="1200" b="1" kern="1200" dirty="0">
            <a:solidFill>
              <a:srgbClr val="C00000"/>
            </a:solidFill>
            <a:latin typeface="Arial"/>
            <a:cs typeface="Arial"/>
          </a:endParaRPr>
        </a:p>
      </dsp:txBody>
      <dsp:txXfrm>
        <a:off x="2078109" y="21162"/>
        <a:ext cx="1908919" cy="680192"/>
      </dsp:txXfrm>
    </dsp:sp>
    <dsp:sp modelId="{6D906D01-5D19-4D30-A036-E74A819A7F53}">
      <dsp:nvSpPr>
        <dsp:cNvPr id="0" name=""/>
        <dsp:cNvSpPr/>
      </dsp:nvSpPr>
      <dsp:spPr>
        <a:xfrm rot="188356">
          <a:off x="4007001" y="389347"/>
          <a:ext cx="1585398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585398" y="15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760065" y="365034"/>
        <a:ext cx="79269" cy="79269"/>
      </dsp:txXfrm>
    </dsp:sp>
    <dsp:sp modelId="{4E881E13-2C1F-4486-91DE-694618A35D57}">
      <dsp:nvSpPr>
        <dsp:cNvPr id="0" name=""/>
        <dsp:cNvSpPr/>
      </dsp:nvSpPr>
      <dsp:spPr>
        <a:xfrm>
          <a:off x="5591210" y="0"/>
          <a:ext cx="2508318" cy="8961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/>
              <a:cs typeface="Arial"/>
            </a:rPr>
            <a:t>Секретариат ТК 259 рассматривает проекты стандартов  </a:t>
          </a:r>
          <a:r>
            <a:rPr lang="en-US" sz="1100" b="1" kern="1200" dirty="0">
              <a:latin typeface="Arial"/>
              <a:cs typeface="Arial"/>
            </a:rPr>
            <a:t>ISO</a:t>
          </a:r>
          <a:r>
            <a:rPr lang="ru-RU" sz="1100" b="1" kern="1200" dirty="0">
              <a:latin typeface="Arial"/>
              <a:cs typeface="Arial"/>
            </a:rPr>
            <a:t>/ТС153</a:t>
          </a:r>
          <a:r>
            <a:rPr lang="ru-RU" sz="1100" b="1" kern="1200" dirty="0" smtClean="0">
              <a:latin typeface="Arial"/>
              <a:cs typeface="Arial"/>
            </a:rPr>
            <a:t>, переводит </a:t>
          </a:r>
          <a:r>
            <a:rPr lang="ru-RU" sz="1100" b="1" kern="1200" dirty="0">
              <a:latin typeface="Arial"/>
              <a:cs typeface="Arial"/>
            </a:rPr>
            <a:t>и редактирует переводы стандартов </a:t>
          </a:r>
          <a:r>
            <a:rPr lang="en-US" sz="1100" b="1" kern="1200" dirty="0">
              <a:latin typeface="Arial"/>
              <a:cs typeface="Arial"/>
            </a:rPr>
            <a:t>ISO</a:t>
          </a:r>
          <a:r>
            <a:rPr lang="ru-RU" sz="1100" b="1" kern="1200" dirty="0">
              <a:latin typeface="Arial"/>
              <a:cs typeface="Arial"/>
            </a:rPr>
            <a:t>  на русский  язык</a:t>
          </a:r>
          <a:endParaRPr lang="ru-RU" sz="1100" b="1" dirty="0">
            <a:latin typeface="Arial"/>
            <a:cs typeface="Arial"/>
          </a:endParaRPr>
        </a:p>
      </dsp:txBody>
      <dsp:txXfrm>
        <a:off x="5617458" y="26248"/>
        <a:ext cx="2455822" cy="843663"/>
      </dsp:txXfrm>
    </dsp:sp>
    <dsp:sp modelId="{612A2B76-B256-4CF6-908E-08D08E4C1F93}">
      <dsp:nvSpPr>
        <dsp:cNvPr id="0" name=""/>
        <dsp:cNvSpPr/>
      </dsp:nvSpPr>
      <dsp:spPr>
        <a:xfrm rot="18672145">
          <a:off x="1332104" y="1447029"/>
          <a:ext cx="982578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982578" y="15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98829" y="1437786"/>
        <a:ext cx="49128" cy="49128"/>
      </dsp:txXfrm>
    </dsp:sp>
    <dsp:sp modelId="{B2D28D51-5A8F-4D9F-99F2-A3972EA1ED4F}">
      <dsp:nvSpPr>
        <dsp:cNvPr id="0" name=""/>
        <dsp:cNvSpPr/>
      </dsp:nvSpPr>
      <dsp:spPr>
        <a:xfrm>
          <a:off x="2147016" y="731452"/>
          <a:ext cx="1951243" cy="7225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/>
              <a:cs typeface="Arial"/>
            </a:rPr>
            <a:t>Межгосударственная  система стандартизации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Arial"/>
              <a:cs typeface="Arial"/>
            </a:rPr>
            <a:t>ГОСТ</a:t>
          </a:r>
        </a:p>
      </dsp:txBody>
      <dsp:txXfrm>
        <a:off x="2168178" y="752614"/>
        <a:ext cx="1908919" cy="680192"/>
      </dsp:txXfrm>
    </dsp:sp>
    <dsp:sp modelId="{F48568ED-B10A-494A-87BA-76D5696388D2}">
      <dsp:nvSpPr>
        <dsp:cNvPr id="0" name=""/>
        <dsp:cNvSpPr/>
      </dsp:nvSpPr>
      <dsp:spPr>
        <a:xfrm rot="434941">
          <a:off x="4092243" y="1172375"/>
          <a:ext cx="1505533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505533" y="15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7371" y="1150058"/>
        <a:ext cx="75276" cy="75276"/>
      </dsp:txXfrm>
    </dsp:sp>
    <dsp:sp modelId="{5600E513-EAC4-4BF5-86EB-3BC6939B42FE}">
      <dsp:nvSpPr>
        <dsp:cNvPr id="0" name=""/>
        <dsp:cNvSpPr/>
      </dsp:nvSpPr>
      <dsp:spPr>
        <a:xfrm>
          <a:off x="5591759" y="993433"/>
          <a:ext cx="2507769" cy="5784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/>
              <a:cs typeface="Arial"/>
            </a:rPr>
            <a:t>Разработано </a:t>
          </a:r>
          <a:r>
            <a:rPr lang="ru-RU" sz="2400" b="1" kern="1200" dirty="0">
              <a:solidFill>
                <a:srgbClr val="C00000"/>
              </a:solidFill>
              <a:latin typeface="Arial"/>
              <a:cs typeface="Arial"/>
            </a:rPr>
            <a:t>72</a:t>
          </a:r>
          <a:r>
            <a:rPr lang="ru-RU" sz="1800" b="1" kern="1200" dirty="0">
              <a:solidFill>
                <a:srgbClr val="FF0000"/>
              </a:solidFill>
              <a:latin typeface="Arial"/>
              <a:cs typeface="Arial"/>
            </a:rPr>
            <a:t> </a:t>
          </a:r>
          <a:r>
            <a:rPr lang="ru-RU" sz="1800" b="1" kern="1200" dirty="0">
              <a:latin typeface="Arial"/>
              <a:cs typeface="Arial"/>
            </a:rPr>
            <a:t>стандарта</a:t>
          </a:r>
        </a:p>
      </dsp:txBody>
      <dsp:txXfrm>
        <a:off x="5608703" y="1010377"/>
        <a:ext cx="2473881" cy="544609"/>
      </dsp:txXfrm>
    </dsp:sp>
    <dsp:sp modelId="{6002C67A-FD31-4E66-9F12-06DB5C6D2CD4}">
      <dsp:nvSpPr>
        <dsp:cNvPr id="0" name=""/>
        <dsp:cNvSpPr/>
      </dsp:nvSpPr>
      <dsp:spPr>
        <a:xfrm rot="21532659">
          <a:off x="1499706" y="1810039"/>
          <a:ext cx="676868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676868" y="15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1218" y="1808439"/>
        <a:ext cx="33843" cy="33843"/>
      </dsp:txXfrm>
    </dsp:sp>
    <dsp:sp modelId="{38D8155C-91A0-4446-AF32-0454EB09EF18}">
      <dsp:nvSpPr>
        <dsp:cNvPr id="0" name=""/>
        <dsp:cNvSpPr/>
      </dsp:nvSpPr>
      <dsp:spPr>
        <a:xfrm>
          <a:off x="2176509" y="1480327"/>
          <a:ext cx="1951243" cy="6768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/>
              <a:cs typeface="Arial"/>
            </a:rPr>
            <a:t>Национальная система стандартизации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Arial"/>
              <a:cs typeface="Arial"/>
            </a:rPr>
            <a:t>ГОСТ Р</a:t>
          </a:r>
        </a:p>
      </dsp:txBody>
      <dsp:txXfrm>
        <a:off x="2196332" y="1500150"/>
        <a:ext cx="1911597" cy="637164"/>
      </dsp:txXfrm>
    </dsp:sp>
    <dsp:sp modelId="{168C727E-450B-49C2-900B-8E21CC523645}">
      <dsp:nvSpPr>
        <dsp:cNvPr id="0" name=""/>
        <dsp:cNvSpPr/>
      </dsp:nvSpPr>
      <dsp:spPr>
        <a:xfrm rot="480720">
          <a:off x="4120518" y="1906708"/>
          <a:ext cx="1482246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482246" y="15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24585" y="1884974"/>
        <a:ext cx="74112" cy="74112"/>
      </dsp:txXfrm>
    </dsp:sp>
    <dsp:sp modelId="{34851862-D10F-489F-AB2E-B682232B49DE}">
      <dsp:nvSpPr>
        <dsp:cNvPr id="0" name=""/>
        <dsp:cNvSpPr/>
      </dsp:nvSpPr>
      <dsp:spPr>
        <a:xfrm>
          <a:off x="5595531" y="1728117"/>
          <a:ext cx="2503997" cy="5944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/>
              <a:cs typeface="Arial"/>
            </a:rPr>
            <a:t>Разработано </a:t>
          </a:r>
          <a:r>
            <a:rPr lang="ru-RU" sz="2400" b="1" kern="1200" dirty="0">
              <a:solidFill>
                <a:srgbClr val="C00000"/>
              </a:solidFill>
              <a:latin typeface="Arial"/>
              <a:cs typeface="Arial"/>
            </a:rPr>
            <a:t>29</a:t>
          </a:r>
          <a:r>
            <a:rPr lang="ru-RU" sz="2400" b="1" kern="1200" dirty="0">
              <a:latin typeface="Arial"/>
              <a:cs typeface="Arial"/>
            </a:rPr>
            <a:t> </a:t>
          </a:r>
          <a:r>
            <a:rPr lang="ru-RU" sz="1800" b="1" kern="1200" dirty="0">
              <a:latin typeface="Arial"/>
              <a:cs typeface="Arial"/>
            </a:rPr>
            <a:t>стандартов</a:t>
          </a:r>
        </a:p>
      </dsp:txBody>
      <dsp:txXfrm>
        <a:off x="5612941" y="1745527"/>
        <a:ext cx="2469177" cy="559601"/>
      </dsp:txXfrm>
    </dsp:sp>
    <dsp:sp modelId="{E11A7FB9-A064-4136-855C-E53C4F023F4E}">
      <dsp:nvSpPr>
        <dsp:cNvPr id="0" name=""/>
        <dsp:cNvSpPr/>
      </dsp:nvSpPr>
      <dsp:spPr>
        <a:xfrm rot="1992291">
          <a:off x="1398166" y="2157441"/>
          <a:ext cx="1244529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244529" y="15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89318" y="2141650"/>
        <a:ext cx="62226" cy="62226"/>
      </dsp:txXfrm>
    </dsp:sp>
    <dsp:sp modelId="{0A4E374F-9943-4A89-8008-7569FE3B6EA3}">
      <dsp:nvSpPr>
        <dsp:cNvPr id="0" name=""/>
        <dsp:cNvSpPr/>
      </dsp:nvSpPr>
      <dsp:spPr>
        <a:xfrm>
          <a:off x="2541091" y="2227135"/>
          <a:ext cx="1951243" cy="5728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/>
              <a:cs typeface="Arial"/>
            </a:rPr>
            <a:t>Стандарты</a:t>
          </a:r>
          <a:r>
            <a:rPr lang="ru-RU" sz="1200" kern="1200" dirty="0">
              <a:latin typeface="Arial"/>
              <a:cs typeface="Arial"/>
            </a:rPr>
            <a:t> </a:t>
          </a:r>
          <a:r>
            <a:rPr lang="ru-RU" sz="1200" b="1" kern="1200" dirty="0">
              <a:solidFill>
                <a:srgbClr val="C00000"/>
              </a:solidFill>
              <a:latin typeface="Arial"/>
              <a:cs typeface="Arial"/>
            </a:rPr>
            <a:t>СТ ЦКБА</a:t>
          </a:r>
        </a:p>
      </dsp:txBody>
      <dsp:txXfrm>
        <a:off x="2557868" y="2243912"/>
        <a:ext cx="1917689" cy="539250"/>
      </dsp:txXfrm>
    </dsp:sp>
    <dsp:sp modelId="{D5D6FAA1-5C5E-48B3-A225-0E24C33EB0E8}">
      <dsp:nvSpPr>
        <dsp:cNvPr id="0" name=""/>
        <dsp:cNvSpPr/>
      </dsp:nvSpPr>
      <dsp:spPr>
        <a:xfrm rot="719722">
          <a:off x="4480063" y="2615013"/>
          <a:ext cx="1123967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123967" y="15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3948" y="2602236"/>
        <a:ext cx="56198" cy="56198"/>
      </dsp:txXfrm>
    </dsp:sp>
    <dsp:sp modelId="{EA6A965A-A3CE-4D52-8AC6-B9FDABD9DE01}">
      <dsp:nvSpPr>
        <dsp:cNvPr id="0" name=""/>
        <dsp:cNvSpPr/>
      </dsp:nvSpPr>
      <dsp:spPr>
        <a:xfrm>
          <a:off x="5591759" y="2482046"/>
          <a:ext cx="2507769" cy="530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/>
              <a:cs typeface="Arial"/>
            </a:rPr>
            <a:t>Разработано </a:t>
          </a:r>
          <a:r>
            <a:rPr lang="ru-RU" sz="2400" b="1" kern="1200" dirty="0">
              <a:solidFill>
                <a:srgbClr val="C00000"/>
              </a:solidFill>
              <a:latin typeface="Arial"/>
              <a:cs typeface="Arial"/>
            </a:rPr>
            <a:t>114</a:t>
          </a:r>
          <a:r>
            <a:rPr lang="ru-RU" sz="2400" b="1" kern="1200" dirty="0">
              <a:latin typeface="Arial"/>
              <a:cs typeface="Arial"/>
            </a:rPr>
            <a:t> </a:t>
          </a:r>
          <a:r>
            <a:rPr lang="ru-RU" sz="1800" b="1" kern="1200" dirty="0">
              <a:latin typeface="Arial"/>
              <a:cs typeface="Arial"/>
            </a:rPr>
            <a:t>стандартов</a:t>
          </a:r>
        </a:p>
      </dsp:txBody>
      <dsp:txXfrm>
        <a:off x="5607287" y="2497574"/>
        <a:ext cx="2476713" cy="499119"/>
      </dsp:txXfrm>
    </dsp:sp>
    <dsp:sp modelId="{FADD7DF8-74C7-4F2F-90F6-D358EF3AFE0D}">
      <dsp:nvSpPr>
        <dsp:cNvPr id="0" name=""/>
        <dsp:cNvSpPr/>
      </dsp:nvSpPr>
      <dsp:spPr>
        <a:xfrm rot="3380049">
          <a:off x="1082538" y="2595879"/>
          <a:ext cx="1872462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872462" y="15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971958" y="2564389"/>
        <a:ext cx="93623" cy="93623"/>
      </dsp:txXfrm>
    </dsp:sp>
    <dsp:sp modelId="{012CDA9B-A841-4359-B9F3-94CA910E1147}">
      <dsp:nvSpPr>
        <dsp:cNvPr id="0" name=""/>
        <dsp:cNvSpPr/>
      </dsp:nvSpPr>
      <dsp:spPr>
        <a:xfrm>
          <a:off x="2537768" y="3159138"/>
          <a:ext cx="4973935" cy="46254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/>
              <a:cs typeface="Arial"/>
            </a:rPr>
            <a:t>Отраслевые стандарты и руководящие документы</a:t>
          </a:r>
        </a:p>
      </dsp:txBody>
      <dsp:txXfrm>
        <a:off x="2551316" y="3172686"/>
        <a:ext cx="4946839" cy="435452"/>
      </dsp:txXfrm>
    </dsp:sp>
    <dsp:sp modelId="{6D07B388-F291-4092-BA04-15C9EA7DE4BE}">
      <dsp:nvSpPr>
        <dsp:cNvPr id="0" name=""/>
        <dsp:cNvSpPr/>
      </dsp:nvSpPr>
      <dsp:spPr>
        <a:xfrm rot="4158320">
          <a:off x="742765" y="2911855"/>
          <a:ext cx="2341452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2341452" y="15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54955" y="2868641"/>
        <a:ext cx="117072" cy="117072"/>
      </dsp:txXfrm>
    </dsp:sp>
    <dsp:sp modelId="{967CE1C5-8553-449F-A65A-94CA321BDCD8}">
      <dsp:nvSpPr>
        <dsp:cNvPr id="0" name=""/>
        <dsp:cNvSpPr/>
      </dsp:nvSpPr>
      <dsp:spPr>
        <a:xfrm>
          <a:off x="2327212" y="3803897"/>
          <a:ext cx="4964254" cy="436934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/>
              <a:cs typeface="Arial"/>
            </a:rPr>
            <a:t>Стандарты других организаций (Газпром, </a:t>
          </a:r>
          <a:r>
            <a:rPr lang="ru-RU" sz="1200" b="1" kern="1200" dirty="0" err="1">
              <a:latin typeface="Arial"/>
              <a:cs typeface="Arial"/>
            </a:rPr>
            <a:t>Транснефть</a:t>
          </a:r>
          <a:r>
            <a:rPr lang="ru-RU" sz="1200" b="1" kern="1200" dirty="0">
              <a:latin typeface="Arial"/>
              <a:cs typeface="Arial"/>
            </a:rPr>
            <a:t> и др.)</a:t>
          </a:r>
        </a:p>
      </dsp:txBody>
      <dsp:txXfrm>
        <a:off x="2340009" y="3816694"/>
        <a:ext cx="4938660" cy="411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886A0-9793-4F70-A590-A5E46A84CD91}">
      <dsp:nvSpPr>
        <dsp:cNvPr id="0" name=""/>
        <dsp:cNvSpPr/>
      </dsp:nvSpPr>
      <dsp:spPr>
        <a:xfrm>
          <a:off x="1937988" y="0"/>
          <a:ext cx="3432223" cy="343222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3AD01-2217-4D53-954C-E63232C311AC}">
      <dsp:nvSpPr>
        <dsp:cNvPr id="0" name=""/>
        <dsp:cNvSpPr/>
      </dsp:nvSpPr>
      <dsp:spPr>
        <a:xfrm>
          <a:off x="427374" y="121782"/>
          <a:ext cx="2270878" cy="1641779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satMod val="300000"/>
                <a:alpha val="14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О безопасности машин и </a:t>
          </a:r>
          <a:r>
            <a:rPr lang="ru-RU" sz="1400" b="1" kern="1200" dirty="0" smtClean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оборудования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</a:t>
          </a:r>
          <a:r>
            <a:rPr lang="ru-RU" sz="1400" b="1" u="sng" kern="12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ТС 010/2011</a:t>
          </a:r>
        </a:p>
      </dsp:txBody>
      <dsp:txXfrm>
        <a:off x="507519" y="201927"/>
        <a:ext cx="2110588" cy="1481489"/>
      </dsp:txXfrm>
    </dsp:sp>
    <dsp:sp modelId="{25E41AFA-21CB-4B56-A1DF-032267BEE460}">
      <dsp:nvSpPr>
        <dsp:cNvPr id="0" name=""/>
        <dsp:cNvSpPr/>
      </dsp:nvSpPr>
      <dsp:spPr>
        <a:xfrm>
          <a:off x="4770058" y="120711"/>
          <a:ext cx="2367456" cy="1689164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26000"/>
              </a:schemeClr>
            </a:gs>
            <a:gs pos="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О безопасности оборудования, работающего под избыточным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rPr>
            <a:t>давлением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ТС 032/2013</a:t>
          </a:r>
        </a:p>
      </dsp:txBody>
      <dsp:txXfrm>
        <a:off x="4852516" y="203169"/>
        <a:ext cx="2202540" cy="1524248"/>
      </dsp:txXfrm>
    </dsp:sp>
    <dsp:sp modelId="{2D9C62A9-9392-4B43-A1A4-B017433E0CC0}">
      <dsp:nvSpPr>
        <dsp:cNvPr id="0" name=""/>
        <dsp:cNvSpPr/>
      </dsp:nvSpPr>
      <dsp:spPr>
        <a:xfrm>
          <a:off x="421404" y="1891974"/>
          <a:ext cx="2335638" cy="146000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Arial"/>
              <a:ea typeface="Tahoma" panose="020B0604030504040204" pitchFamily="34" charset="0"/>
              <a:cs typeface="Arial"/>
            </a:rPr>
            <a:t>О безопасности низковольтного оборудования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ТС 004/2011</a:t>
          </a:r>
        </a:p>
      </dsp:txBody>
      <dsp:txXfrm>
        <a:off x="492675" y="1963245"/>
        <a:ext cx="2193096" cy="1317459"/>
      </dsp:txXfrm>
    </dsp:sp>
    <dsp:sp modelId="{87EC5A27-FF47-4DC0-A47E-4ACAF3A26A10}">
      <dsp:nvSpPr>
        <dsp:cNvPr id="0" name=""/>
        <dsp:cNvSpPr/>
      </dsp:nvSpPr>
      <dsp:spPr>
        <a:xfrm>
          <a:off x="4758098" y="1905293"/>
          <a:ext cx="2445294" cy="147796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Arial"/>
              <a:ea typeface="Tahoma" panose="020B0604030504040204" pitchFamily="34" charset="0"/>
              <a:cs typeface="Arial"/>
            </a:rPr>
            <a:t>О безопасности оборудования для работы во взрывоопасных средах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rPr>
            <a:t>ТР ТС 012/2011</a:t>
          </a:r>
        </a:p>
      </dsp:txBody>
      <dsp:txXfrm>
        <a:off x="4830246" y="1977441"/>
        <a:ext cx="2300998" cy="1333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D25E8C48-CBEA-4251-A624-10EB1F3A0B71}" type="datetimeFigureOut">
              <a:rPr lang="ru-RU" altLang="ru-RU"/>
              <a:pPr/>
              <a:t>25.09.2017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4CCC9DB5-E312-4430-AEF3-D1FB7F2607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691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YandexDisk-art@levgard.com\Текущие задачи\Нанософт\ПРЕЗЕНТАЦИЯ NormaCS\logo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533400"/>
            <a:ext cx="39052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0" y="3600450"/>
            <a:ext cx="9144000" cy="0"/>
          </a:xfrm>
          <a:prstGeom prst="line">
            <a:avLst/>
          </a:prstGeom>
          <a:ln w="28575">
            <a:solidFill>
              <a:srgbClr val="7DB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3657601"/>
            <a:ext cx="8229600" cy="96202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300" b="0">
                <a:solidFill>
                  <a:srgbClr val="129D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09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7DB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35255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AE600-E199-4674-BC87-0703E637084B}" type="datetime1">
              <a:rPr lang="ru-RU" altLang="ru-RU"/>
              <a:pPr/>
              <a:t>25.09.2017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9ECAF3-1043-490C-ABFF-3E3A203D06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5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YandexDisk-art@levgard.com\Текущие задачи\Нанософт\ПРЕЗЕНТАЦИЯ NormaCS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14850"/>
            <a:ext cx="1619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0" y="4962525"/>
            <a:ext cx="9144000" cy="0"/>
          </a:xfrm>
          <a:prstGeom prst="line">
            <a:avLst/>
          </a:prstGeom>
          <a:ln w="28575">
            <a:solidFill>
              <a:srgbClr val="7DB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5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YandexDisk-art@levgard.com\Текущие задачи\Нанософт\ПРЕЗЕНТАЦИЯ NormaCS\09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885825" y="2105025"/>
            <a:ext cx="2438400" cy="0"/>
          </a:xfrm>
          <a:prstGeom prst="line">
            <a:avLst/>
          </a:prstGeom>
          <a:ln w="28575">
            <a:solidFill>
              <a:srgbClr val="129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762000" y="1552575"/>
            <a:ext cx="2562225" cy="571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</a:pPr>
            <a:r>
              <a:rPr kumimoji="0" lang="ru-RU" altLang="ru-RU" sz="2800" b="1">
                <a:solidFill>
                  <a:srgbClr val="7DBC2A"/>
                </a:solidFill>
                <a:latin typeface="Verdana" pitchFamily="34" charset="0"/>
              </a:rPr>
              <a:t>Контакты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71525" y="2305051"/>
            <a:ext cx="2600326" cy="1190625"/>
          </a:xfrm>
        </p:spPr>
        <p:txBody>
          <a:bodyPr>
            <a:normAutofit/>
          </a:bodyPr>
          <a:lstStyle>
            <a:lvl1pPr algn="l">
              <a:lnSpc>
                <a:spcPts val="1600"/>
              </a:lnSpc>
              <a:defRPr sz="1300" b="0">
                <a:solidFill>
                  <a:srgbClr val="129D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11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fld id="{67FDD926-C8DC-48DD-B956-F0F66E241B81}" type="datetime1">
              <a:rPr lang="ru-RU" altLang="ru-RU"/>
              <a:pPr/>
              <a:t>25.09.2017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48323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fld id="{DF0CF6F9-B223-49E8-AAB3-603D81BC5C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42291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en-US" altLang="ru-RU" sz="1400" dirty="0" smtClean="0">
                <a:solidFill>
                  <a:srgbClr val="0096DF"/>
                </a:solidFill>
                <a:latin typeface="Verdana" pitchFamily="34" charset="0"/>
              </a:rPr>
              <a:t>www.NormaCS.ru</a:t>
            </a:r>
            <a:endParaRPr kumimoji="0" lang="en-US" altLang="ru-RU" sz="1400" dirty="0">
              <a:solidFill>
                <a:srgbClr val="0096DF"/>
              </a:solidFill>
              <a:latin typeface="Verdana" pitchFamily="34" charset="0"/>
            </a:endParaRPr>
          </a:p>
          <a:p>
            <a:pPr algn="ctr"/>
            <a:r>
              <a:rPr kumimoji="0" lang="en-US" altLang="ru-RU" sz="1400" dirty="0" smtClean="0">
                <a:solidFill>
                  <a:srgbClr val="0096DF"/>
                </a:solidFill>
                <a:latin typeface="Verdana" pitchFamily="34" charset="0"/>
              </a:rPr>
              <a:t>www.NormaCS.info</a:t>
            </a:r>
            <a:endParaRPr kumimoji="0" lang="ru-RU" altLang="ru-RU" sz="1400" dirty="0">
              <a:solidFill>
                <a:srgbClr val="0096D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16389" name="Изображение 6" descr="Slide_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623888"/>
            <a:ext cx="44862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17413" name="Изображение 3" descr="Slide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565150"/>
            <a:ext cx="4891087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18437" name="Изображение 5" descr="Slide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65150"/>
            <a:ext cx="65611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19461" name="Изображение 3" descr="Slide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65150"/>
            <a:ext cx="467518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20485" name="Изображение 5" descr="Slide_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508000"/>
            <a:ext cx="4038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21509" name="Изображение 6" descr="Slide_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8675"/>
            <a:ext cx="7961313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22533" name="Изображение 3" descr="Slide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ТПА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3" y="598635"/>
            <a:ext cx="6952217" cy="411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 dirty="0">
                <a:solidFill>
                  <a:srgbClr val="129DC8"/>
                </a:solidFill>
                <a:latin typeface="Arial" pitchFamily="34" charset="0"/>
              </a:rPr>
              <a:t>Уникальность базы ТПА 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427038" y="941388"/>
            <a:ext cx="8088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altLang="ru-RU" b="1" u="sng" dirty="0">
                <a:solidFill>
                  <a:srgbClr val="900634"/>
                </a:solidFill>
                <a:latin typeface="Arial" pitchFamily="34" charset="0"/>
              </a:rPr>
              <a:t>Уникальность базы в следующем:</a:t>
            </a:r>
          </a:p>
          <a:p>
            <a:r>
              <a:rPr kumimoji="0" lang="ru-RU" altLang="ru-RU" dirty="0">
                <a:latin typeface="Arial" pitchFamily="34" charset="0"/>
              </a:rPr>
              <a:t>В базе имеется ПОЛНЫЙ комплект стандартов </a:t>
            </a:r>
            <a:r>
              <a:rPr kumimoji="0" lang="ru-RU" altLang="ru-RU" b="1" dirty="0">
                <a:solidFill>
                  <a:srgbClr val="900634"/>
                </a:solidFill>
                <a:latin typeface="Arial" pitchFamily="34" charset="0"/>
              </a:rPr>
              <a:t>СТ ЦКБА</a:t>
            </a:r>
            <a:r>
              <a:rPr kumimoji="0" lang="ru-RU" altLang="ru-RU" dirty="0">
                <a:latin typeface="Arial" pitchFamily="34" charset="0"/>
              </a:rPr>
              <a:t>, специально разработанных для ТПА.</a:t>
            </a:r>
          </a:p>
          <a:p>
            <a:r>
              <a:rPr kumimoji="0" lang="ru-RU" altLang="ru-RU" b="1" dirty="0">
                <a:solidFill>
                  <a:srgbClr val="900634"/>
                </a:solidFill>
                <a:latin typeface="Arial" pitchFamily="34" charset="0"/>
              </a:rPr>
              <a:t>Базу ТПА комплектовали специалисты</a:t>
            </a:r>
            <a:r>
              <a:rPr kumimoji="0" lang="ru-RU" altLang="ru-RU" dirty="0">
                <a:latin typeface="Arial" pitchFamily="34" charset="0"/>
              </a:rPr>
              <a:t>, которые десятилетиями занимаются проектированием, изготовлением, испытанием и экспертизой при эксплуатации трубопроводной арматуры.</a:t>
            </a:r>
          </a:p>
          <a:p>
            <a:r>
              <a:rPr kumimoji="0" lang="ru-RU" altLang="ru-RU" dirty="0">
                <a:latin typeface="Arial" pitchFamily="34" charset="0"/>
              </a:rPr>
              <a:t>База ТПА будет постоянно </a:t>
            </a:r>
            <a:r>
              <a:rPr kumimoji="0" lang="ru-RU" altLang="ru-RU" b="1" dirty="0">
                <a:solidFill>
                  <a:srgbClr val="900634"/>
                </a:solidFill>
                <a:latin typeface="Arial" pitchFamily="34" charset="0"/>
              </a:rPr>
              <a:t>обновляться</a:t>
            </a:r>
            <a:r>
              <a:rPr kumimoji="0" lang="ru-RU" altLang="ru-RU" dirty="0">
                <a:latin typeface="Arial" pitchFamily="34" charset="0"/>
              </a:rPr>
              <a:t>, дополняться и совершенствоваться.</a:t>
            </a:r>
          </a:p>
          <a:p>
            <a:r>
              <a:rPr kumimoji="0" lang="ru-RU" altLang="ru-RU" b="1" dirty="0">
                <a:solidFill>
                  <a:srgbClr val="900634"/>
                </a:solidFill>
                <a:latin typeface="Arial" pitchFamily="34" charset="0"/>
              </a:rPr>
              <a:t>Любой пользователь </a:t>
            </a:r>
            <a:r>
              <a:rPr kumimoji="0" lang="ru-RU" altLang="ru-RU" dirty="0">
                <a:latin typeface="Arial" pitchFamily="34" charset="0"/>
              </a:rPr>
              <a:t>базы может оперативно получить </a:t>
            </a:r>
            <a:r>
              <a:rPr kumimoji="0" lang="ru-RU" altLang="ru-RU" b="1" dirty="0">
                <a:solidFill>
                  <a:srgbClr val="900634"/>
                </a:solidFill>
                <a:latin typeface="Arial" pitchFamily="34" charset="0"/>
              </a:rPr>
              <a:t>консультацию</a:t>
            </a:r>
            <a:r>
              <a:rPr kumimoji="0" lang="ru-RU" altLang="ru-RU" dirty="0">
                <a:latin typeface="Arial" pitchFamily="34" charset="0"/>
              </a:rPr>
              <a:t> по применению стандартов, комментарии  по отдельным положениям стандартов, а также дать предложения по изменению и разработке новых стандартов в области трубопроводной арматуры.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Поддержка базы стандартов ТПА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427038" y="941388"/>
            <a:ext cx="80883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r>
              <a:rPr kumimoji="0" lang="ru-RU" altLang="ru-RU">
                <a:latin typeface="Arial" pitchFamily="34" charset="0"/>
              </a:rPr>
              <a:t>Любая база данных имеет ценность тогда, когда она поддерживается, обновляется, актуализируется.</a:t>
            </a:r>
          </a:p>
          <a:p>
            <a:pPr algn="just"/>
            <a:endParaRPr kumimoji="0" lang="ru-RU" altLang="ru-RU">
              <a:latin typeface="Arial" pitchFamily="34" charset="0"/>
            </a:endParaRPr>
          </a:p>
          <a:p>
            <a:pPr algn="just"/>
            <a:r>
              <a:rPr kumimoji="0" lang="ru-RU" altLang="ru-RU">
                <a:latin typeface="Arial" pitchFamily="34" charset="0"/>
              </a:rPr>
              <a:t>Взаимосвязь базы стандартов по ТПА с информационной системой </a:t>
            </a:r>
            <a:r>
              <a:rPr kumimoji="0" lang="en-US" altLang="ru-RU">
                <a:latin typeface="Arial" pitchFamily="34" charset="0"/>
              </a:rPr>
              <a:t>NormaCS</a:t>
            </a:r>
            <a:r>
              <a:rPr kumimoji="0" lang="ru-RU" altLang="ru-RU">
                <a:latin typeface="Arial" pitchFamily="34" charset="0"/>
              </a:rPr>
              <a:t> обеспечивает внесение изменений в стандарты, включенные в базу. </a:t>
            </a:r>
          </a:p>
          <a:p>
            <a:pPr algn="just"/>
            <a:endParaRPr kumimoji="0" lang="ru-RU" altLang="ru-RU">
              <a:latin typeface="Arial" pitchFamily="34" charset="0"/>
            </a:endParaRPr>
          </a:p>
          <a:p>
            <a:pPr algn="just"/>
            <a:r>
              <a:rPr kumimoji="0" lang="ru-RU" altLang="ru-RU">
                <a:latin typeface="Arial" pitchFamily="34" charset="0"/>
              </a:rPr>
              <a:t>Мониторинг всех вновь введенных в </a:t>
            </a:r>
            <a:r>
              <a:rPr kumimoji="0" lang="en-US" altLang="ru-RU">
                <a:latin typeface="Arial" pitchFamily="34" charset="0"/>
              </a:rPr>
              <a:t>NormaCS</a:t>
            </a:r>
            <a:r>
              <a:rPr kumimoji="0" lang="ru-RU" altLang="ru-RU">
                <a:latin typeface="Arial" pitchFamily="34" charset="0"/>
              </a:rPr>
              <a:t> документов различного уровня, имеющих отношение к трубопроводной арматуре, и включение их дополнительно в базу.</a:t>
            </a:r>
          </a:p>
          <a:p>
            <a:endParaRPr kumimoji="0" lang="ru-RU" alt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019175"/>
            <a:ext cx="8210550" cy="27813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0" lang="ru-RU" altLang="ru-RU" sz="3200" dirty="0">
                <a:latin typeface="Arial" pitchFamily="34" charset="0"/>
              </a:rPr>
              <a:t>Стандарты по </a:t>
            </a:r>
            <a:r>
              <a:rPr kumimoji="0" lang="ru-RU" altLang="ru-RU" sz="3200" dirty="0" smtClean="0">
                <a:latin typeface="Arial" pitchFamily="34" charset="0"/>
              </a:rPr>
              <a:t>трубопроводной арматуре </a:t>
            </a:r>
            <a:br>
              <a:rPr kumimoji="0" lang="ru-RU" altLang="ru-RU" sz="3200" dirty="0" smtClean="0">
                <a:latin typeface="Arial" pitchFamily="34" charset="0"/>
              </a:rPr>
            </a:br>
            <a:r>
              <a:rPr kumimoji="0" lang="ru-RU" altLang="ru-RU" sz="3200" dirty="0" smtClean="0">
                <a:latin typeface="Arial" pitchFamily="34" charset="0"/>
              </a:rPr>
              <a:t>в </a:t>
            </a:r>
            <a:r>
              <a:rPr kumimoji="0" lang="ru-RU" altLang="ru-RU" sz="3200" dirty="0">
                <a:latin typeface="Arial" pitchFamily="34" charset="0"/>
              </a:rPr>
              <a:t>Системе нормативов NormaCS </a:t>
            </a:r>
            <a:br>
              <a:rPr kumimoji="0" lang="ru-RU" altLang="ru-RU" sz="3200" dirty="0">
                <a:latin typeface="Arial" pitchFamily="34" charset="0"/>
              </a:rPr>
            </a:br>
            <a:r>
              <a:rPr kumimoji="0" lang="en-US" altLang="ru-RU" sz="2500" dirty="0" smtClean="0">
                <a:latin typeface="Arial" pitchFamily="34" charset="0"/>
              </a:rPr>
              <a:t/>
            </a:r>
            <a:br>
              <a:rPr kumimoji="0" lang="en-US" altLang="ru-RU" sz="2500" dirty="0" smtClean="0">
                <a:latin typeface="Arial" pitchFamily="34" charset="0"/>
              </a:rPr>
            </a:br>
            <a:r>
              <a:rPr kumimoji="0" lang="en-US" altLang="ru-RU" sz="2500" dirty="0" smtClean="0">
                <a:latin typeface="Arial" pitchFamily="34" charset="0"/>
              </a:rPr>
              <a:t/>
            </a:r>
            <a:br>
              <a:rPr kumimoji="0" lang="en-US" altLang="ru-RU" sz="2500" dirty="0" smtClean="0">
                <a:latin typeface="Arial" pitchFamily="34" charset="0"/>
              </a:rPr>
            </a:br>
            <a:r>
              <a:rPr kumimoji="0" lang="en-US" altLang="ru-RU" sz="2500" dirty="0" smtClean="0">
                <a:latin typeface="Arial" pitchFamily="34" charset="0"/>
              </a:rPr>
              <a:t/>
            </a:r>
            <a:br>
              <a:rPr kumimoji="0" lang="en-US" altLang="ru-RU" sz="2500" dirty="0" smtClean="0">
                <a:latin typeface="Arial" pitchFamily="34" charset="0"/>
              </a:rPr>
            </a:br>
            <a:r>
              <a:rPr kumimoji="0" lang="ru-RU" altLang="ru-RU" sz="1400" b="0" dirty="0">
                <a:latin typeface="Arial" pitchFamily="34" charset="0"/>
              </a:rPr>
              <a:t>Благий Андрей </a:t>
            </a:r>
            <a:r>
              <a:rPr kumimoji="0" lang="ru-RU" altLang="ru-RU" sz="1400" b="0" dirty="0" smtClean="0">
                <a:latin typeface="Arial" pitchFamily="34" charset="0"/>
              </a:rPr>
              <a:t>Влад</a:t>
            </a:r>
            <a:r>
              <a:rPr kumimoji="0" lang="ru-RU" altLang="ru-RU" sz="1400" b="0" dirty="0">
                <a:latin typeface="Arial" pitchFamily="34" charset="0"/>
              </a:rPr>
              <a:t>и</a:t>
            </a:r>
            <a:r>
              <a:rPr kumimoji="0" lang="ru-RU" altLang="ru-RU" sz="1400" b="0" dirty="0" smtClean="0">
                <a:latin typeface="Arial" pitchFamily="34" charset="0"/>
              </a:rPr>
              <a:t>мирович</a:t>
            </a:r>
            <a:r>
              <a:rPr kumimoji="0" lang="ru-RU" altLang="ru-RU" sz="1400" b="0" dirty="0">
                <a:latin typeface="Arial" pitchFamily="34" charset="0"/>
              </a:rPr>
              <a:t/>
            </a:r>
            <a:br>
              <a:rPr kumimoji="0" lang="ru-RU" altLang="ru-RU" sz="1400" b="0" dirty="0">
                <a:latin typeface="Arial" pitchFamily="34" charset="0"/>
              </a:rPr>
            </a:br>
            <a:r>
              <a:rPr kumimoji="0" lang="ru-RU" altLang="ru-RU" sz="1400" b="0" dirty="0">
                <a:latin typeface="Arial" pitchFamily="34" charset="0"/>
              </a:rPr>
              <a:t>ИЦ ЗАО «Нанософт разработка»</a:t>
            </a:r>
            <a:r>
              <a:rPr kumimoji="0" lang="ru-RU" altLang="ru-RU" sz="1400" b="0" dirty="0" smtClean="0">
                <a:latin typeface="Arial" pitchFamily="34" charset="0"/>
              </a:rPr>
              <a:t>,</a:t>
            </a:r>
            <a:r>
              <a:rPr kumimoji="0" lang="en-US" altLang="ru-RU" sz="1400" b="0" dirty="0" smtClean="0">
                <a:latin typeface="Arial" pitchFamily="34" charset="0"/>
              </a:rPr>
              <a:t> </a:t>
            </a:r>
            <a:r>
              <a:rPr kumimoji="0" lang="ru-RU" altLang="ru-RU" sz="1400" b="0" dirty="0" smtClean="0">
                <a:latin typeface="Arial" pitchFamily="34" charset="0"/>
              </a:rPr>
              <a:t>Москва </a:t>
            </a:r>
            <a:r>
              <a:rPr kumimoji="0" lang="ru-RU" altLang="ru-RU" sz="1400" b="0" dirty="0">
                <a:latin typeface="Arial" pitchFamily="34" charset="0"/>
              </a:rPr>
              <a:t/>
            </a:r>
            <a:br>
              <a:rPr kumimoji="0" lang="ru-RU" altLang="ru-RU" sz="1400" b="0" dirty="0">
                <a:latin typeface="Arial" pitchFamily="34" charset="0"/>
              </a:rPr>
            </a:br>
            <a:r>
              <a:rPr kumimoji="0" lang="en-US" altLang="ru-RU" sz="1400" b="0" dirty="0" err="1" smtClean="0">
                <a:latin typeface="Arial" pitchFamily="34" charset="0"/>
              </a:rPr>
              <a:t>blagy</a:t>
            </a:r>
            <a:r>
              <a:rPr kumimoji="0" lang="en-US" altLang="ru-RU" sz="1400" b="0" dirty="0" err="1">
                <a:latin typeface="Arial" pitchFamily="34" charset="0"/>
              </a:rPr>
              <a:t>@csoft.ru</a:t>
            </a:r>
            <a:r>
              <a:rPr kumimoji="0" lang="en-US" altLang="ru-RU" sz="1400" b="0" dirty="0">
                <a:latin typeface="Arial" pitchFamily="34" charset="0"/>
              </a:rPr>
              <a:t/>
            </a:r>
            <a:br>
              <a:rPr kumimoji="0" lang="en-US" altLang="ru-RU" sz="1400" b="0" dirty="0">
                <a:latin typeface="Arial" pitchFamily="34" charset="0"/>
              </a:rPr>
            </a:br>
            <a:r>
              <a:rPr kumimoji="0" lang="en-US" altLang="ru-RU" sz="1400" b="0" dirty="0" err="1">
                <a:latin typeface="Arial" pitchFamily="34" charset="0"/>
              </a:rPr>
              <a:t>www.normacs.ru</a:t>
            </a:r>
            <a:r>
              <a:rPr kumimoji="0" lang="en-US" altLang="ru-RU" sz="1400" b="0" dirty="0">
                <a:latin typeface="Arial" pitchFamily="34" charset="0"/>
              </a:rPr>
              <a:t/>
            </a:r>
            <a:br>
              <a:rPr kumimoji="0" lang="en-US" altLang="ru-RU" sz="1400" b="0" dirty="0">
                <a:latin typeface="Arial" pitchFamily="34" charset="0"/>
              </a:rPr>
            </a:br>
            <a:r>
              <a:rPr kumimoji="0" lang="en-US" altLang="ru-RU" sz="1400" b="0" dirty="0" err="1">
                <a:latin typeface="Arial" pitchFamily="34" charset="0"/>
              </a:rPr>
              <a:t>www.normacs.info</a:t>
            </a:r>
            <a:endParaRPr kumimoji="0" lang="ru-RU" altLang="ru-RU" sz="2500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15"/>
          <p:cNvSpPr txBox="1">
            <a:spLocks noChangeArrowheads="1"/>
          </p:cNvSpPr>
          <p:nvPr/>
        </p:nvSpPr>
        <p:spPr bwMode="auto">
          <a:xfrm>
            <a:off x="123825" y="1363663"/>
            <a:ext cx="90201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4000" b="1">
                <a:solidFill>
                  <a:srgbClr val="129DC8"/>
                </a:solidFill>
                <a:latin typeface="Arial" pitchFamily="34" charset="0"/>
              </a:rPr>
              <a:t>Новости стандартизации </a:t>
            </a:r>
          </a:p>
          <a:p>
            <a:pPr algn="ctr"/>
            <a:r>
              <a:rPr kumimoji="0" lang="ru-RU" altLang="ru-RU" sz="4000" b="1">
                <a:solidFill>
                  <a:srgbClr val="129DC8"/>
                </a:solidFill>
                <a:latin typeface="Arial" pitchFamily="34" charset="0"/>
              </a:rPr>
              <a:t>в области </a:t>
            </a:r>
          </a:p>
          <a:p>
            <a:pPr algn="ctr"/>
            <a:r>
              <a:rPr kumimoji="0" lang="ru-RU" altLang="ru-RU" sz="4000" b="1">
                <a:solidFill>
                  <a:srgbClr val="129DC8"/>
                </a:solidFill>
                <a:latin typeface="Arial" pitchFamily="34" charset="0"/>
              </a:rPr>
              <a:t>трубопроводной арматуры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Стандарты введенные в действие </a:t>
            </a:r>
            <a:b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</a:br>
            <a:r>
              <a:rPr kumimoji="0" lang="ru-RU" altLang="ru-RU" sz="2400" b="1" u="sng">
                <a:solidFill>
                  <a:srgbClr val="129DC8"/>
                </a:solidFill>
                <a:latin typeface="Arial" pitchFamily="34" charset="0"/>
              </a:rPr>
              <a:t>с 01 марта 2017г.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293688" y="914400"/>
            <a:ext cx="86233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ГОСТ 4666 – 2015	</a:t>
            </a:r>
            <a:r>
              <a:rPr kumimoji="0" lang="ru-RU" altLang="ru-RU" sz="1400" b="1">
                <a:latin typeface="Arial" pitchFamily="34" charset="0"/>
              </a:rPr>
              <a:t>«Арматура трубопроводная. Требования к маркировке» </a:t>
            </a:r>
            <a:endParaRPr kumimoji="0" lang="en-US" altLang="ru-RU" sz="1400" b="1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ГОСТ 13547–2015	</a:t>
            </a:r>
            <a:r>
              <a:rPr kumimoji="0" lang="ru-RU" altLang="ru-RU" sz="1400" b="1">
                <a:latin typeface="Arial" pitchFamily="34" charset="0"/>
              </a:rPr>
              <a:t>«Арматура трубопроводная. Затворы дисковые. Общие технические 			условия»  </a:t>
            </a:r>
          </a:p>
          <a:p>
            <a:pPr>
              <a:lnSpc>
                <a:spcPct val="150000"/>
              </a:lnSpc>
            </a:pP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ГОСТ 33423–2015	</a:t>
            </a:r>
            <a:r>
              <a:rPr kumimoji="0" lang="ru-RU" altLang="ru-RU" sz="1400" b="1">
                <a:latin typeface="Arial" pitchFamily="34" charset="0"/>
              </a:rPr>
              <a:t>«Арматура трубопроводная. Затворы и клапаны обратные. Общие 			технические условия»</a:t>
            </a:r>
          </a:p>
          <a:p>
            <a:pPr>
              <a:lnSpc>
                <a:spcPct val="150000"/>
              </a:lnSpc>
            </a:pPr>
            <a:endParaRPr kumimoji="0" lang="en-US" altLang="ru-RU" sz="1400" b="1" u="sng">
              <a:solidFill>
                <a:srgbClr val="900634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kumimoji="0" lang="en-US" altLang="ru-RU" sz="1400" b="1" u="sng">
              <a:solidFill>
                <a:srgbClr val="900634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kumimoji="0" lang="ru-RU" altLang="ru-RU" sz="1400" b="1" u="sng">
              <a:solidFill>
                <a:srgbClr val="900634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ТР ТС 010/2011 	</a:t>
            </a:r>
            <a:r>
              <a:rPr kumimoji="0" lang="ru-RU" altLang="ru-RU" sz="1400" b="1">
                <a:latin typeface="Arial" pitchFamily="34" charset="0"/>
              </a:rPr>
              <a:t>«О безопасности машин и оборудования»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ТР ТС 032/2013  	</a:t>
            </a:r>
            <a:r>
              <a:rPr kumimoji="0" lang="ru-RU" altLang="ru-RU" sz="1400" b="1">
                <a:latin typeface="Arial" pitchFamily="34" charset="0"/>
              </a:rPr>
              <a:t>«О безопасности оборудования, работающего под избыточным 			давлением»</a:t>
            </a:r>
            <a:endParaRPr kumimoji="0" lang="ru-RU" altLang="ru-RU" sz="1100"/>
          </a:p>
        </p:txBody>
      </p:sp>
      <p:sp>
        <p:nvSpPr>
          <p:cNvPr id="7" name="Прямоугольник 6"/>
          <p:cNvSpPr/>
          <p:nvPr/>
        </p:nvSpPr>
        <p:spPr>
          <a:xfrm>
            <a:off x="484188" y="2644775"/>
            <a:ext cx="8280400" cy="8112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ru-RU" altLang="ru-RU" sz="1600" b="1" u="sng">
                <a:solidFill>
                  <a:schemeClr val="bg1"/>
                </a:solidFill>
                <a:latin typeface="Arial" pitchFamily="34" charset="0"/>
                <a:ea typeface="Tahoma" pitchFamily="34" charset="0"/>
              </a:rPr>
              <a:t>Все эти стандарты будут являться доказательной базой выполнения требований технических регламентов </a:t>
            </a:r>
            <a:endParaRPr kumimoji="0" lang="en-US" altLang="ru-RU" sz="1600" b="1" u="sng">
              <a:solidFill>
                <a:schemeClr val="bg1"/>
              </a:solidFill>
              <a:latin typeface="Arial" pitchFamily="34" charset="0"/>
              <a:ea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Разработка стандартов для обеспечения импортозамещения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3688" y="862013"/>
            <a:ext cx="8623300" cy="37242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100">
                <a:latin typeface="Verdana" pitchFamily="34" charset="0"/>
              </a:rPr>
              <a:t>	</a:t>
            </a: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В Российской Федерации разработаны 2 программы разработки стандартов для обеспечения импортозамещения:</a:t>
            </a:r>
          </a:p>
          <a:p>
            <a:pPr algn="ctr"/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«Общая» и «Для топливно-энергетического комплекса» </a:t>
            </a:r>
          </a:p>
          <a:p>
            <a:endParaRPr kumimoji="0" lang="ru-RU" altLang="ru-RU" sz="1400" b="1">
              <a:solidFill>
                <a:srgbClr val="900634"/>
              </a:solidFill>
              <a:latin typeface="Arial" pitchFamily="34" charset="0"/>
            </a:endParaRPr>
          </a:p>
          <a:p>
            <a:r>
              <a:rPr kumimoji="0" lang="ru-RU" altLang="ru-RU" sz="1400">
                <a:latin typeface="Arial" pitchFamily="34" charset="0"/>
              </a:rPr>
              <a:t>В </a:t>
            </a:r>
            <a:r>
              <a:rPr kumimoji="0" lang="ru-RU" altLang="ru-RU" sz="1400" b="1">
                <a:latin typeface="Arial" pitchFamily="34" charset="0"/>
              </a:rPr>
              <a:t>Общую программу </a:t>
            </a:r>
            <a:r>
              <a:rPr kumimoji="0" lang="ru-RU" altLang="ru-RU" sz="1400">
                <a:latin typeface="Arial" pitchFamily="34" charset="0"/>
              </a:rPr>
              <a:t>вошли стандарты на арматуру, работа над которыми начата в </a:t>
            </a:r>
            <a:r>
              <a:rPr kumimoji="0" lang="ru-RU" altLang="ru-RU" sz="1400" b="1">
                <a:latin typeface="Arial" pitchFamily="34" charset="0"/>
              </a:rPr>
              <a:t>2016</a:t>
            </a:r>
            <a:r>
              <a:rPr kumimoji="0" lang="ru-RU" altLang="ru-RU" sz="1400">
                <a:latin typeface="Arial" pitchFamily="34" charset="0"/>
              </a:rPr>
              <a:t> году и завершается в </a:t>
            </a:r>
            <a:r>
              <a:rPr kumimoji="0" lang="ru-RU" altLang="ru-RU" sz="1400" b="1">
                <a:latin typeface="Arial" pitchFamily="34" charset="0"/>
              </a:rPr>
              <a:t>2017 </a:t>
            </a:r>
            <a:r>
              <a:rPr kumimoji="0" lang="ru-RU" altLang="ru-RU" sz="1400">
                <a:latin typeface="Arial" pitchFamily="34" charset="0"/>
              </a:rPr>
              <a:t>г.:</a:t>
            </a:r>
          </a:p>
          <a:p>
            <a:pPr algn="ctr"/>
            <a:endParaRPr kumimoji="0" lang="ru-RU" altLang="ru-RU" sz="1400">
              <a:latin typeface="Arial" pitchFamily="34" charset="0"/>
            </a:endParaRPr>
          </a:p>
          <a:p>
            <a:pPr algn="just"/>
            <a:r>
              <a:rPr kumimoji="0" lang="ru-RU" altLang="ru-RU" sz="1400">
                <a:latin typeface="Arial" pitchFamily="34" charset="0"/>
              </a:rPr>
              <a:t>1) Серия</a:t>
            </a:r>
            <a:r>
              <a:rPr kumimoji="0" lang="ru-RU" altLang="ru-RU" sz="1400" b="1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ГОСТ на арматуру из термопластов </a:t>
            </a:r>
          </a:p>
          <a:p>
            <a:pPr algn="just"/>
            <a:r>
              <a:rPr kumimoji="0" lang="ru-RU" altLang="ru-RU" sz="1400">
                <a:latin typeface="Arial" pitchFamily="34" charset="0"/>
              </a:rPr>
              <a:t>         (краны шаровые, задвижки, обратная арматура, дисковые затворы и др. на основе ИСО 16135-ИСО 16139)</a:t>
            </a:r>
          </a:p>
          <a:p>
            <a:pPr algn="just"/>
            <a:r>
              <a:rPr kumimoji="0" lang="ru-RU" altLang="ru-RU" sz="1400">
                <a:latin typeface="Arial" pitchFamily="34" charset="0"/>
              </a:rPr>
              <a:t>2) </a:t>
            </a: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ГОСТ на расчёт пропускной способности предохранительных клапанов</a:t>
            </a:r>
            <a:r>
              <a:rPr kumimoji="0" lang="ru-RU" altLang="ru-RU" sz="1400">
                <a:latin typeface="Arial" pitchFamily="34" charset="0"/>
              </a:rPr>
              <a:t> </a:t>
            </a:r>
          </a:p>
          <a:p>
            <a:pPr algn="just"/>
            <a:r>
              <a:rPr kumimoji="0" lang="ru-RU" altLang="ru-RU" sz="1400">
                <a:latin typeface="Arial" pitchFamily="34" charset="0"/>
              </a:rPr>
              <a:t>              (на основе ИСО 1426, взамен ГОСТ 12.2.085); </a:t>
            </a:r>
          </a:p>
          <a:p>
            <a:r>
              <a:rPr kumimoji="0" lang="ru-RU" altLang="ru-RU" sz="1400">
                <a:latin typeface="Arial" pitchFamily="34" charset="0"/>
              </a:rPr>
              <a:t>3) </a:t>
            </a: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ГОСТ на криогенную</a:t>
            </a:r>
            <a:r>
              <a:rPr kumimoji="0" lang="ru-RU" altLang="ru-RU" sz="1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трубопроводную арматуру</a:t>
            </a:r>
            <a:endParaRPr kumimoji="0" lang="ru-RU" altLang="ru-RU" sz="1400">
              <a:solidFill>
                <a:srgbClr val="000000"/>
              </a:solidFill>
              <a:latin typeface="Arial" pitchFamily="34" charset="0"/>
            </a:endParaRPr>
          </a:p>
          <a:p>
            <a:r>
              <a:rPr kumimoji="0" lang="ru-RU" altLang="ru-RU" sz="1400" b="1">
                <a:solidFill>
                  <a:srgbClr val="000000"/>
                </a:solidFill>
                <a:latin typeface="Arial" pitchFamily="34" charset="0"/>
              </a:rPr>
              <a:t>                  (</a:t>
            </a:r>
            <a:r>
              <a:rPr kumimoji="0" lang="ru-RU" altLang="ru-RU" sz="1400">
                <a:solidFill>
                  <a:srgbClr val="000000"/>
                </a:solidFill>
                <a:latin typeface="Arial" pitchFamily="34" charset="0"/>
              </a:rPr>
              <a:t>на основе </a:t>
            </a:r>
            <a:r>
              <a:rPr kumimoji="0" lang="en-US" altLang="ru-RU" sz="1400">
                <a:solidFill>
                  <a:srgbClr val="000000"/>
                </a:solidFill>
                <a:latin typeface="Arial" pitchFamily="34" charset="0"/>
              </a:rPr>
              <a:t>ISO 28921</a:t>
            </a:r>
            <a:r>
              <a:rPr kumimoji="0" lang="ru-RU" altLang="ru-RU" sz="1400">
                <a:solidFill>
                  <a:srgbClr val="000000"/>
                </a:solidFill>
                <a:latin typeface="Arial" pitchFamily="34" charset="0"/>
              </a:rPr>
              <a:t>)</a:t>
            </a:r>
            <a:endParaRPr kumimoji="0" lang="en-US" altLang="ru-RU" sz="1400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kumimoji="0" lang="ru-RU" altLang="ru-RU" sz="1400">
                <a:latin typeface="Arial" pitchFamily="34" charset="0"/>
              </a:rPr>
              <a:t>4) </a:t>
            </a:r>
            <a:r>
              <a:rPr kumimoji="0" lang="ru-RU" altLang="ru-RU" sz="1400" b="1">
                <a:solidFill>
                  <a:srgbClr val="900634"/>
                </a:solidFill>
                <a:latin typeface="Arial" pitchFamily="34" charset="0"/>
              </a:rPr>
              <a:t>ГОСТ на присоединительные размеры приводов</a:t>
            </a:r>
            <a:r>
              <a:rPr kumimoji="0" lang="ru-RU" altLang="ru-RU" sz="1400" b="1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kumimoji="0" lang="ru-RU" altLang="ru-RU" sz="1400">
                <a:latin typeface="Arial" pitchFamily="34" charset="0"/>
              </a:rPr>
              <a:t>вращательного движения к арматуре  </a:t>
            </a:r>
          </a:p>
          <a:p>
            <a:pPr algn="just"/>
            <a:r>
              <a:rPr kumimoji="0" lang="ru-RU" altLang="ru-RU" sz="1400">
                <a:latin typeface="Arial" pitchFamily="34" charset="0"/>
              </a:rPr>
              <a:t>(на основе последних версий ИСО 5210 ИСО 5211) </a:t>
            </a:r>
          </a:p>
          <a:p>
            <a:pPr algn="ctr"/>
            <a:endParaRPr kumimoji="0" lang="ru-RU" altLang="ru-RU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Разработка стандартов для обеспечения импортозамещения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293688" y="862013"/>
            <a:ext cx="862330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400">
                <a:latin typeface="Arial" pitchFamily="34" charset="0"/>
              </a:rPr>
              <a:t>	</a:t>
            </a:r>
            <a:r>
              <a:rPr kumimoji="0" lang="ru-RU" altLang="ru-RU" sz="1400" b="1">
                <a:latin typeface="Arial" pitchFamily="34" charset="0"/>
              </a:rPr>
              <a:t>В специальную программу для топливно-энергетического комплекса вошли более 20 тем по трубопроводной арматуре, в т.ч:</a:t>
            </a:r>
          </a:p>
          <a:p>
            <a:endParaRPr kumimoji="0" lang="ru-RU" altLang="ru-RU" sz="1200" b="1">
              <a:solidFill>
                <a:srgbClr val="900634"/>
              </a:solidFill>
              <a:latin typeface="Arial" pitchFamily="34" charset="0"/>
            </a:endParaRPr>
          </a:p>
          <a:p>
            <a:r>
              <a:rPr kumimoji="0" lang="ru-RU" altLang="ru-RU" sz="1200" b="1">
                <a:solidFill>
                  <a:srgbClr val="900634"/>
                </a:solidFill>
                <a:latin typeface="Arial" pitchFamily="34" charset="0"/>
              </a:rPr>
              <a:t>Арматура трубопроводная подводная для транспортировки нефти и газа </a:t>
            </a:r>
          </a:p>
          <a:p>
            <a:r>
              <a:rPr kumimoji="0" lang="ru-RU" altLang="ru-RU" sz="1200" b="1">
                <a:latin typeface="Arial" pitchFamily="34" charset="0"/>
              </a:rPr>
              <a:t>Разработка ГОСТ на основе </a:t>
            </a:r>
            <a:r>
              <a:rPr kumimoji="0" lang="en-US" altLang="ru-RU" sz="1200" b="1">
                <a:latin typeface="Arial" pitchFamily="34" charset="0"/>
              </a:rPr>
              <a:t>ISO</a:t>
            </a:r>
            <a:r>
              <a:rPr kumimoji="0" lang="ru-RU" altLang="ru-RU" sz="1200" b="1">
                <a:latin typeface="Arial" pitchFamily="34" charset="0"/>
              </a:rPr>
              <a:t> 14723</a:t>
            </a:r>
          </a:p>
          <a:p>
            <a:endParaRPr kumimoji="0" lang="ru-RU" altLang="ru-RU" sz="1200" b="1">
              <a:latin typeface="Arial" pitchFamily="34" charset="0"/>
            </a:endParaRPr>
          </a:p>
          <a:p>
            <a:r>
              <a:rPr kumimoji="0" lang="ru-RU" altLang="ru-RU" sz="1200" b="1">
                <a:solidFill>
                  <a:srgbClr val="900634"/>
                </a:solidFill>
                <a:latin typeface="Arial" pitchFamily="34" charset="0"/>
                <a:ea typeface="Calibri" pitchFamily="34" charset="0"/>
              </a:rPr>
              <a:t>Арматура трубопроводная для объектов газовой промышленности </a:t>
            </a:r>
          </a:p>
          <a:p>
            <a:r>
              <a:rPr kumimoji="0" lang="ru-RU" altLang="ru-RU" sz="1200" b="1">
                <a:latin typeface="Arial" pitchFamily="34" charset="0"/>
                <a:ea typeface="Calibri" pitchFamily="34" charset="0"/>
              </a:rPr>
              <a:t>Разработка ГОСТ на основе ISO 14313 </a:t>
            </a:r>
          </a:p>
          <a:p>
            <a:endParaRPr kumimoji="0" lang="ru-RU" altLang="ru-RU" sz="1200" b="1">
              <a:latin typeface="Arial" pitchFamily="34" charset="0"/>
              <a:ea typeface="Calibri" pitchFamily="34" charset="0"/>
            </a:endParaRPr>
          </a:p>
          <a:p>
            <a:r>
              <a:rPr kumimoji="0" lang="ru-RU" altLang="ru-RU" sz="1200" b="1">
                <a:solidFill>
                  <a:srgbClr val="900634"/>
                </a:solidFill>
                <a:latin typeface="Arial" pitchFamily="34" charset="0"/>
                <a:ea typeface="Calibri" pitchFamily="34" charset="0"/>
              </a:rPr>
              <a:t>Методика оценки ресурса арматуры магистральных газопроводов </a:t>
            </a:r>
          </a:p>
          <a:p>
            <a:r>
              <a:rPr kumimoji="0" lang="ru-RU" altLang="ru-RU" sz="1200" b="1">
                <a:latin typeface="Arial" pitchFamily="34" charset="0"/>
                <a:ea typeface="Calibri" pitchFamily="34" charset="0"/>
              </a:rPr>
              <a:t>Разработка ГОСТ на основе СТО Газпром 2-4.1-406-2009</a:t>
            </a:r>
          </a:p>
          <a:p>
            <a:endParaRPr kumimoji="0" lang="ru-RU" altLang="ru-RU" sz="1200" b="1">
              <a:latin typeface="Arial" pitchFamily="34" charset="0"/>
            </a:endParaRPr>
          </a:p>
          <a:p>
            <a:r>
              <a:rPr kumimoji="0" lang="ru-RU" altLang="ru-RU" sz="1200" b="1">
                <a:solidFill>
                  <a:srgbClr val="900634"/>
                </a:solidFill>
                <a:latin typeface="Arial" pitchFamily="34" charset="0"/>
              </a:rPr>
              <a:t>Арматура трубопроводная для объектов газовой промышленности. Порядок проведения технического обслуживания и ремонта </a:t>
            </a:r>
          </a:p>
          <a:p>
            <a:r>
              <a:rPr kumimoji="0" lang="ru-RU" altLang="ru-RU" sz="1200" b="1">
                <a:latin typeface="Arial" pitchFamily="34" charset="0"/>
              </a:rPr>
              <a:t>Разработка ГОСТ на основе СТО Газпром 2-2.3-385-2009</a:t>
            </a:r>
          </a:p>
          <a:p>
            <a:endParaRPr kumimoji="0" lang="ru-RU" altLang="ru-RU" sz="1200" b="1">
              <a:latin typeface="Arial" pitchFamily="34" charset="0"/>
            </a:endParaRPr>
          </a:p>
          <a:p>
            <a:r>
              <a:rPr kumimoji="0" lang="ru-RU" altLang="ru-RU" sz="1200" b="1">
                <a:solidFill>
                  <a:srgbClr val="900634"/>
                </a:solidFill>
                <a:latin typeface="Arial" pitchFamily="34" charset="0"/>
              </a:rPr>
              <a:t>Применение, выбор и установка защитных устройств с разрывной мембраной. </a:t>
            </a:r>
          </a:p>
          <a:p>
            <a:r>
              <a:rPr kumimoji="0" lang="ru-RU" altLang="ru-RU" sz="1200" b="1">
                <a:latin typeface="Arial" pitchFamily="34" charset="0"/>
              </a:rPr>
              <a:t>Разработка ГОСТ на основе ISO 4126-6:2014</a:t>
            </a:r>
          </a:p>
          <a:p>
            <a:endParaRPr kumimoji="0" lang="ru-RU" altLang="ru-RU" sz="1200" b="1">
              <a:latin typeface="Arial" pitchFamily="34" charset="0"/>
            </a:endParaRPr>
          </a:p>
          <a:p>
            <a:r>
              <a:rPr kumimoji="0" lang="ru-RU" altLang="ru-RU" sz="1200" b="1">
                <a:solidFill>
                  <a:srgbClr val="900634"/>
                </a:solidFill>
                <a:latin typeface="Arial" pitchFamily="34" charset="0"/>
              </a:rPr>
              <a:t>Требования к материалам арматуры для сероводородсодержащих сред</a:t>
            </a:r>
            <a:r>
              <a:rPr kumimoji="0" lang="ru-RU" altLang="ru-RU" sz="1200">
                <a:latin typeface="Arial" pitchFamily="34" charset="0"/>
              </a:rPr>
              <a:t>  </a:t>
            </a:r>
          </a:p>
          <a:p>
            <a:r>
              <a:rPr kumimoji="0" lang="ru-RU" altLang="ru-RU" sz="1200" b="1">
                <a:latin typeface="Arial" pitchFamily="34" charset="0"/>
              </a:rPr>
              <a:t>Разработка ГОСТ на основе СТ ЦКБА 052-2008 </a:t>
            </a:r>
            <a:endParaRPr kumimoji="0" lang="ru-RU" altLang="ru-RU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Основные  стандарты  ЦКБА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3688" y="487363"/>
            <a:ext cx="8623300" cy="40751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 001-2003  Требования к проведению испытаний на огнестойкость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005-2003  Материалы, применяемые в </a:t>
            </a:r>
            <a:r>
              <a:rPr kumimoji="0" lang="ru-RU" altLang="ru-RU" sz="1200" b="1" dirty="0" err="1">
                <a:solidFill>
                  <a:srgbClr val="C00000"/>
                </a:solidFill>
                <a:latin typeface="Arial" pitchFamily="34" charset="0"/>
              </a:rPr>
              <a:t>арматуростроении</a:t>
            </a:r>
            <a:endParaRPr kumimoji="0" lang="ru-RU" altLang="ru-RU" sz="1200" b="1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 010-2004  Требования к поковкам, штамповкам и заготовкам 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012-2005  Требования к крепежным деталям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 013-2007  </a:t>
            </a: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Приварка арматуры к трубопроводу. </a:t>
            </a:r>
            <a:r>
              <a:rPr kumimoji="0" lang="ru-RU" altLang="ru-RU" sz="1200" b="1" dirty="0">
                <a:latin typeface="Arial" pitchFamily="34" charset="0"/>
              </a:rPr>
              <a:t>Общие технические требования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016-2005  Термообработка деталей и сварных сборок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</a:t>
            </a:r>
            <a:r>
              <a:rPr kumimoji="0" lang="ru-RU" altLang="ru-RU" sz="1200" b="1" dirty="0" smtClean="0">
                <a:latin typeface="Arial" pitchFamily="34" charset="0"/>
              </a:rPr>
              <a:t>ЦКБА-СОЮЗ-СИЛУР</a:t>
            </a:r>
            <a:r>
              <a:rPr kumimoji="0" lang="en-US" altLang="ru-RU" sz="1200" b="1" dirty="0" smtClean="0">
                <a:latin typeface="Arial" pitchFamily="34" charset="0"/>
              </a:rPr>
              <a:t> </a:t>
            </a:r>
            <a:r>
              <a:rPr kumimoji="0" lang="ru-RU" altLang="ru-RU" sz="1200" b="1" dirty="0" smtClean="0">
                <a:latin typeface="Arial" pitchFamily="34" charset="0"/>
              </a:rPr>
              <a:t>019-2012  </a:t>
            </a:r>
            <a:r>
              <a:rPr kumimoji="0" lang="ru-RU" altLang="ru-RU" sz="1200" b="1" dirty="0">
                <a:latin typeface="Arial" pitchFamily="34" charset="0"/>
              </a:rPr>
              <a:t>Уплотнения на основе ТРГ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024-2006  Определение остаточного ресурса и показателей  надежности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 025-2006  Сварка и контроль качества сварных соединений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028-2007  Периодические испытания арматуры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 029-2006  Методика экспериментального определения гидравлических и </a:t>
            </a:r>
            <a:r>
              <a:rPr kumimoji="0" lang="ru-RU" altLang="ru-RU" sz="1200" b="1" dirty="0" err="1">
                <a:latin typeface="Arial" pitchFamily="34" charset="0"/>
              </a:rPr>
              <a:t>кавитационных</a:t>
            </a:r>
            <a:r>
              <a:rPr kumimoji="0" lang="ru-RU" altLang="ru-RU" sz="1200" b="1" dirty="0">
                <a:latin typeface="Arial" pitchFamily="34" charset="0"/>
              </a:rPr>
              <a:t> характеристик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031-2009  Паспорт. Правила разработки и оформления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 040-2006  Методы выбора регулирующей арматуры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052-2008  Требования к материалам арматуры, применяемой для сероводородсодержащих сред  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 081-2009  Порядок восстановления паспортов на арматуру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solidFill>
                  <a:srgbClr val="C00000"/>
                </a:solidFill>
                <a:latin typeface="Arial" pitchFamily="34" charset="0"/>
              </a:rPr>
              <a:t>СТ ЦКБА 082-2009  Входной контроль трубопроводной арматуры</a:t>
            </a:r>
          </a:p>
          <a:p>
            <a:pPr>
              <a:lnSpc>
                <a:spcPct val="120000"/>
              </a:lnSpc>
            </a:pPr>
            <a:r>
              <a:rPr kumimoji="0" lang="ru-RU" altLang="ru-RU" sz="1200" b="1" dirty="0">
                <a:latin typeface="Arial" pitchFamily="34" charset="0"/>
              </a:rPr>
              <a:t>СТ ЦКБА-ГАКС 099-2011  Ремонт трубопроводной арматуры.  Организация и общее руководство по ремонту</a:t>
            </a:r>
            <a:endParaRPr kumimoji="0" lang="ru-RU" altLang="ru-RU" sz="1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Новые стандарты  ЦКБА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650" y="849313"/>
            <a:ext cx="8461375" cy="317023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altLang="ru-RU" sz="1600" b="1" u="sng">
                <a:solidFill>
                  <a:srgbClr val="C00000"/>
                </a:solidFill>
                <a:latin typeface="Arial" pitchFamily="34" charset="0"/>
              </a:rPr>
              <a:t>СТ ЦКБА 031-2015</a:t>
            </a:r>
            <a:r>
              <a:rPr kumimoji="0" lang="ru-RU" altLang="ru-RU" sz="1400" b="1">
                <a:solidFill>
                  <a:srgbClr val="C00000"/>
                </a:solidFill>
                <a:latin typeface="Arial" pitchFamily="34" charset="0"/>
              </a:rPr>
              <a:t>	</a:t>
            </a:r>
            <a:r>
              <a:rPr kumimoji="0" lang="ru-RU" altLang="ru-RU" sz="1400">
                <a:latin typeface="Arial" pitchFamily="34" charset="0"/>
              </a:rPr>
              <a:t>  Арматура трубопроводная и приводные устройства к ней.   </a:t>
            </a:r>
          </a:p>
          <a:p>
            <a:r>
              <a:rPr kumimoji="0" lang="ru-RU" altLang="ru-RU" sz="1400">
                <a:latin typeface="Arial" pitchFamily="34" charset="0"/>
              </a:rPr>
              <a:t>		</a:t>
            </a:r>
            <a:r>
              <a:rPr kumimoji="0" lang="ru-RU" altLang="ru-RU" sz="1600" b="1">
                <a:latin typeface="Arial" pitchFamily="34" charset="0"/>
              </a:rPr>
              <a:t>Паспорт. Правила разработки и оформления </a:t>
            </a:r>
            <a:r>
              <a:rPr kumimoji="0" lang="ru-RU" altLang="ru-RU" sz="1400">
                <a:latin typeface="Arial" pitchFamily="34" charset="0"/>
              </a:rPr>
              <a:t/>
            </a:r>
            <a:br>
              <a:rPr kumimoji="0" lang="ru-RU" altLang="ru-RU" sz="1400">
                <a:latin typeface="Arial" pitchFamily="34" charset="0"/>
              </a:rPr>
            </a:br>
            <a:endParaRPr kumimoji="0" lang="ru-RU" altLang="ru-RU" sz="1400">
              <a:latin typeface="Arial" pitchFamily="34" charset="0"/>
            </a:endParaRPr>
          </a:p>
          <a:p>
            <a:r>
              <a:rPr kumimoji="0" lang="ru-RU" altLang="ru-RU" sz="1600" b="1" u="sng">
                <a:solidFill>
                  <a:srgbClr val="C00000"/>
                </a:solidFill>
                <a:latin typeface="Arial" pitchFamily="34" charset="0"/>
              </a:rPr>
              <a:t>СТ ЦКБА 080-2015</a:t>
            </a:r>
            <a:r>
              <a:rPr kumimoji="0" lang="ru-RU" altLang="ru-RU" sz="1400">
                <a:solidFill>
                  <a:srgbClr val="C00000"/>
                </a:solidFill>
                <a:latin typeface="Arial" pitchFamily="34" charset="0"/>
              </a:rPr>
              <a:t>	  </a:t>
            </a:r>
            <a:r>
              <a:rPr kumimoji="0" lang="ru-RU" altLang="ru-RU" sz="1400">
                <a:latin typeface="Arial" pitchFamily="34" charset="0"/>
              </a:rPr>
              <a:t>Арматура трубопроводная. </a:t>
            </a:r>
          </a:p>
          <a:p>
            <a:r>
              <a:rPr kumimoji="0" lang="ru-RU" altLang="ru-RU" sz="1400">
                <a:latin typeface="Arial" pitchFamily="34" charset="0"/>
              </a:rPr>
              <a:t>         		</a:t>
            </a:r>
            <a:r>
              <a:rPr kumimoji="0" lang="ru-RU" altLang="ru-RU" sz="1600" b="1">
                <a:latin typeface="Arial" pitchFamily="34" charset="0"/>
              </a:rPr>
              <a:t>Методика проведения испытаний на сейсмостойкость</a:t>
            </a:r>
          </a:p>
          <a:p>
            <a:r>
              <a:rPr kumimoji="0" lang="ru-RU" altLang="ru-RU" sz="1400">
                <a:latin typeface="Arial" pitchFamily="34" charset="0"/>
              </a:rPr>
              <a:t>              		</a:t>
            </a:r>
            <a:r>
              <a:rPr kumimoji="0" lang="ru-RU" altLang="ru-RU" sz="1400" i="1">
                <a:latin typeface="Arial" pitchFamily="34" charset="0"/>
              </a:rPr>
              <a:t>(Одобрен Концерном Росэнергоатом)</a:t>
            </a:r>
          </a:p>
          <a:p>
            <a:endParaRPr kumimoji="0" lang="ru-RU" altLang="ru-RU" sz="1400" u="sng">
              <a:solidFill>
                <a:srgbClr val="C00000"/>
              </a:solidFill>
              <a:latin typeface="Arial" pitchFamily="34" charset="0"/>
            </a:endParaRPr>
          </a:p>
          <a:p>
            <a:r>
              <a:rPr kumimoji="0" lang="ru-RU" altLang="ru-RU" sz="1600" b="1" u="sng">
                <a:solidFill>
                  <a:srgbClr val="C00000"/>
                </a:solidFill>
                <a:latin typeface="Arial" pitchFamily="34" charset="0"/>
              </a:rPr>
              <a:t>СТ ЦКБА 115-2015</a:t>
            </a:r>
            <a:r>
              <a:rPr kumimoji="0" lang="ru-RU" altLang="ru-RU" sz="1600" b="1">
                <a:solidFill>
                  <a:srgbClr val="C00000"/>
                </a:solidFill>
                <a:latin typeface="Arial" pitchFamily="34" charset="0"/>
              </a:rPr>
              <a:t>  </a:t>
            </a:r>
            <a:r>
              <a:rPr kumimoji="0" lang="ru-RU" altLang="ru-RU" sz="1400">
                <a:latin typeface="Arial" pitchFamily="34" charset="0"/>
              </a:rPr>
              <a:t>Арматура трубопроводная. </a:t>
            </a:r>
          </a:p>
          <a:p>
            <a:r>
              <a:rPr kumimoji="0" lang="ru-RU" altLang="ru-RU" sz="1400">
                <a:latin typeface="Arial" pitchFamily="34" charset="0"/>
              </a:rPr>
              <a:t>         		</a:t>
            </a:r>
            <a:r>
              <a:rPr kumimoji="0" lang="ru-RU" altLang="ru-RU" sz="1600" b="1">
                <a:latin typeface="Arial" pitchFamily="34" charset="0"/>
              </a:rPr>
              <a:t>Краны шаровые. Методика силового расчета</a:t>
            </a:r>
          </a:p>
          <a:p>
            <a:endParaRPr kumimoji="0" lang="ru-RU" altLang="ru-RU" sz="1400">
              <a:solidFill>
                <a:srgbClr val="C00000"/>
              </a:solidFill>
              <a:latin typeface="Arial" pitchFamily="34" charset="0"/>
            </a:endParaRPr>
          </a:p>
          <a:p>
            <a:r>
              <a:rPr kumimoji="0" lang="ru-RU" altLang="ru-RU" sz="1600" b="1" u="sng">
                <a:solidFill>
                  <a:srgbClr val="C00000"/>
                </a:solidFill>
                <a:latin typeface="Arial" pitchFamily="34" charset="0"/>
              </a:rPr>
              <a:t>СТ ЦКБА 116-2015</a:t>
            </a:r>
            <a:r>
              <a:rPr kumimoji="0" lang="ru-RU" altLang="ru-RU" sz="1400">
                <a:solidFill>
                  <a:srgbClr val="C00000"/>
                </a:solidFill>
                <a:latin typeface="Arial" pitchFamily="34" charset="0"/>
              </a:rPr>
              <a:t>   </a:t>
            </a:r>
            <a:r>
              <a:rPr kumimoji="0" lang="ru-RU" altLang="ru-RU" sz="1400">
                <a:latin typeface="Arial" pitchFamily="34" charset="0"/>
              </a:rPr>
              <a:t>Арматура трубопроводная. </a:t>
            </a:r>
          </a:p>
          <a:p>
            <a:r>
              <a:rPr kumimoji="0" lang="ru-RU" altLang="ru-RU" sz="1400">
                <a:latin typeface="Arial" pitchFamily="34" charset="0"/>
              </a:rPr>
              <a:t>           		</a:t>
            </a:r>
            <a:r>
              <a:rPr kumimoji="0" lang="ru-RU" altLang="ru-RU" sz="1600" b="1">
                <a:latin typeface="Arial" pitchFamily="34" charset="0"/>
              </a:rPr>
              <a:t>Испытания на надежность. Рекомендации по разработке 		программы и методики испытаний</a:t>
            </a:r>
            <a:endParaRPr kumimoji="0" lang="ru-RU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Проекты новых стандартов СТО Газпром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638" y="554038"/>
            <a:ext cx="8461375" cy="415131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ru-RU" altLang="ru-RU" sz="1600" b="1" u="sng">
                <a:latin typeface="Arial" pitchFamily="34" charset="0"/>
              </a:rPr>
              <a:t>СТО Газпром  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latin typeface="Arial" pitchFamily="34" charset="0"/>
              </a:rPr>
              <a:t>	Арматура трубопроводная.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solidFill>
                  <a:srgbClr val="C00000"/>
                </a:solidFill>
                <a:latin typeface="Arial" pitchFamily="34" charset="0"/>
              </a:rPr>
              <a:t>	КРАНЫ ШАРОВЫЕ СПЕЦИАЛЬНЫЕ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latin typeface="Arial" pitchFamily="34" charset="0"/>
              </a:rPr>
              <a:t>Общие технические условия</a:t>
            </a:r>
          </a:p>
          <a:p>
            <a:pPr>
              <a:lnSpc>
                <a:spcPct val="110000"/>
              </a:lnSpc>
            </a:pPr>
            <a:endParaRPr kumimoji="0" lang="ru-RU" altLang="ru-RU" sz="1600" b="1">
              <a:latin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kumimoji="0" lang="ru-RU" altLang="ru-RU" sz="1600" b="1" u="sng">
                <a:latin typeface="Arial" pitchFamily="34" charset="0"/>
              </a:rPr>
              <a:t>СТО Газпром 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latin typeface="Arial" pitchFamily="34" charset="0"/>
              </a:rPr>
              <a:t>	Арматура трубопроводная.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solidFill>
                  <a:srgbClr val="C00000"/>
                </a:solidFill>
                <a:latin typeface="Arial" pitchFamily="34" charset="0"/>
              </a:rPr>
              <a:t>		КЛАПАНЫ ОСЕВЫЕ АНТИПОМПАЖНЫЕ И РЕГУЛИРУЮЩИЕ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solidFill>
                  <a:srgbClr val="C00000"/>
                </a:solidFill>
                <a:latin typeface="Arial" pitchFamily="34" charset="0"/>
              </a:rPr>
              <a:t>	</a:t>
            </a:r>
            <a:r>
              <a:rPr kumimoji="0" lang="ru-RU" altLang="ru-RU" sz="1600" b="1">
                <a:latin typeface="Arial" pitchFamily="34" charset="0"/>
              </a:rPr>
              <a:t>Общие технические условия</a:t>
            </a:r>
          </a:p>
          <a:p>
            <a:pPr>
              <a:lnSpc>
                <a:spcPct val="110000"/>
              </a:lnSpc>
            </a:pPr>
            <a:endParaRPr kumimoji="0" lang="ru-RU" altLang="ru-RU" sz="1600" b="1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kumimoji="0" lang="ru-RU" altLang="ru-RU" sz="1600" b="1" u="sng">
                <a:latin typeface="Arial" pitchFamily="34" charset="0"/>
              </a:rPr>
              <a:t>СТО Газпром 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latin typeface="Arial" pitchFamily="34" charset="0"/>
              </a:rPr>
              <a:t>	Арматура трубопроводная. 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solidFill>
                  <a:srgbClr val="C00000"/>
                </a:solidFill>
                <a:latin typeface="Arial" pitchFamily="34" charset="0"/>
              </a:rPr>
              <a:t>		ЭЛЕКТРОПРИВОДЫ НЕОБСЛУЖИВАЕМЫЕ ЦИКЛОИДАЛЬНЫЕ С ЭНЕРГОАККУМУЛЯТОРОМ</a:t>
            </a:r>
          </a:p>
          <a:p>
            <a:pPr>
              <a:lnSpc>
                <a:spcPct val="110000"/>
              </a:lnSpc>
            </a:pPr>
            <a:r>
              <a:rPr kumimoji="0" lang="ru-RU" altLang="ru-RU" sz="1600" b="1">
                <a:solidFill>
                  <a:srgbClr val="C00000"/>
                </a:solidFill>
                <a:latin typeface="Arial" pitchFamily="34" charset="0"/>
              </a:rPr>
              <a:t>	</a:t>
            </a:r>
            <a:r>
              <a:rPr kumimoji="0" lang="ru-RU" altLang="ru-RU" sz="1600" b="1">
                <a:latin typeface="Arial" pitchFamily="34" charset="0"/>
              </a:rPr>
              <a:t>Общие технические условия</a:t>
            </a:r>
            <a:endParaRPr kumimoji="0" lang="ru-RU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5" descr="G:\FLASH 32 Гб\ВЫСТУПЛЕНИЯ\2013\+1 ГЕН АССАМБЛ И С О\ОБЛОЖКИ ГОСТ\1\55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214438"/>
            <a:ext cx="2151062" cy="2970212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29" y="1501775"/>
            <a:ext cx="2354263" cy="321310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3" name="Рисунок 4" descr="C:\Users\Семён\Downloads\указатель облож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00275"/>
            <a:ext cx="1744662" cy="2706688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Рисунок 8" descr="C:\Users\Семён\Downloads\Снимок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124075"/>
            <a:ext cx="1692275" cy="26352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Рисунок 10" descr="H:\F L A S H  9\+2  0  1  5\+ВЫСТУПЛЕНИЯ\2015\+АРМ_ФОРУМ\Указатель 2015 титу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019300"/>
            <a:ext cx="1631950" cy="256540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608138"/>
            <a:ext cx="1843088" cy="2816225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50950"/>
            <a:ext cx="1965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Изображение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123825" y="26988"/>
            <a:ext cx="902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Информационная поддержка пользователей </a:t>
            </a:r>
            <a:b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</a:br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стандартов по трубопроводной арматуре</a:t>
            </a:r>
          </a:p>
        </p:txBody>
      </p:sp>
      <p:sp>
        <p:nvSpPr>
          <p:cNvPr id="35850" name="Прямоугольник 2"/>
          <p:cNvSpPr>
            <a:spLocks noChangeArrowheads="1"/>
          </p:cNvSpPr>
          <p:nvPr/>
        </p:nvSpPr>
        <p:spPr bwMode="auto">
          <a:xfrm>
            <a:off x="254000" y="858838"/>
            <a:ext cx="836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>
                <a:solidFill>
                  <a:srgbClr val="800000"/>
                </a:solidFill>
                <a:latin typeface="Arial" pitchFamily="34" charset="0"/>
              </a:rPr>
              <a:t>ЦКБА</a:t>
            </a:r>
            <a:r>
              <a:rPr kumimoji="0" lang="ru-RU" altLang="ru-RU">
                <a:latin typeface="Arial" pitchFamily="34" charset="0"/>
              </a:rPr>
              <a:t> ежегодно издает </a:t>
            </a:r>
            <a:r>
              <a:rPr kumimoji="0" lang="ru-RU" altLang="ru-RU" b="1">
                <a:latin typeface="Arial" pitchFamily="34" charset="0"/>
              </a:rPr>
              <a:t>Указатель стандартов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03225" y="1452563"/>
            <a:ext cx="8210550" cy="27813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kumimoji="0" lang="ru-RU" altLang="ru-RU" sz="1600" b="0" dirty="0" err="1">
                <a:latin typeface="Arial" pitchFamily="34" charset="0"/>
              </a:rPr>
              <a:t>Благий</a:t>
            </a:r>
            <a:r>
              <a:rPr kumimoji="0" lang="ru-RU" altLang="ru-RU" sz="1600" b="0" dirty="0">
                <a:latin typeface="Arial" pitchFamily="34" charset="0"/>
              </a:rPr>
              <a:t> Андрей </a:t>
            </a:r>
            <a:r>
              <a:rPr kumimoji="0" lang="ru-RU" altLang="ru-RU" sz="1600" b="0" dirty="0" err="1">
                <a:latin typeface="Arial" pitchFamily="34" charset="0"/>
              </a:rPr>
              <a:t>Владмирович</a:t>
            </a:r>
            <a:r>
              <a:rPr kumimoji="0" lang="ru-RU" altLang="ru-RU" sz="1600" b="0" dirty="0">
                <a:latin typeface="Arial" pitchFamily="34" charset="0"/>
              </a:rPr>
              <a:t/>
            </a:r>
            <a:br>
              <a:rPr kumimoji="0" lang="ru-RU" altLang="ru-RU" sz="1600" b="0" dirty="0">
                <a:latin typeface="Arial" pitchFamily="34" charset="0"/>
              </a:rPr>
            </a:br>
            <a:r>
              <a:rPr kumimoji="0" lang="ru-RU" altLang="ru-RU" sz="1600" b="0" dirty="0">
                <a:latin typeface="Arial" pitchFamily="34" charset="0"/>
              </a:rPr>
              <a:t>ИЦ ЗАО «Нанософт разработка», Москва </a:t>
            </a:r>
            <a:br>
              <a:rPr kumimoji="0" lang="ru-RU" altLang="ru-RU" sz="1600" b="0" dirty="0">
                <a:latin typeface="Arial" pitchFamily="34" charset="0"/>
              </a:rPr>
            </a:br>
            <a:r>
              <a:rPr kumimoji="0" lang="ru-RU" altLang="ru-RU" sz="1600" b="0" dirty="0" err="1">
                <a:latin typeface="Arial" pitchFamily="34" charset="0"/>
              </a:rPr>
              <a:t>blagy@csoft.ru</a:t>
            </a:r>
            <a:r>
              <a:rPr kumimoji="0" lang="ru-RU" altLang="ru-RU" sz="1600" b="0" dirty="0">
                <a:latin typeface="Arial" pitchFamily="34" charset="0"/>
              </a:rPr>
              <a:t/>
            </a:r>
            <a:br>
              <a:rPr kumimoji="0" lang="ru-RU" altLang="ru-RU" sz="1600" b="0" dirty="0">
                <a:latin typeface="Arial" pitchFamily="34" charset="0"/>
              </a:rPr>
            </a:br>
            <a:r>
              <a:rPr kumimoji="0" lang="ru-RU" altLang="ru-RU" sz="1600" b="0" dirty="0" err="1">
                <a:latin typeface="Arial" pitchFamily="34" charset="0"/>
              </a:rPr>
              <a:t>www.normacs.ru</a:t>
            </a:r>
            <a:r>
              <a:rPr kumimoji="0" lang="ru-RU" altLang="ru-RU" sz="1600" b="0" dirty="0">
                <a:latin typeface="Arial" pitchFamily="34" charset="0"/>
              </a:rPr>
              <a:t/>
            </a:r>
            <a:br>
              <a:rPr kumimoji="0" lang="ru-RU" altLang="ru-RU" sz="1600" b="0" dirty="0">
                <a:latin typeface="Arial" pitchFamily="34" charset="0"/>
              </a:rPr>
            </a:br>
            <a:r>
              <a:rPr kumimoji="0" lang="ru-RU" altLang="ru-RU" sz="1600" b="0" dirty="0" err="1">
                <a:latin typeface="Arial" pitchFamily="34" charset="0"/>
              </a:rPr>
              <a:t>www.normacs.info</a:t>
            </a:r>
            <a:r>
              <a:rPr kumimoji="0" lang="en-US" altLang="ru-RU" sz="1600" b="0" dirty="0" smtClean="0">
                <a:latin typeface="Arial" pitchFamily="34" charset="0"/>
              </a:rPr>
              <a:t/>
            </a:r>
            <a:br>
              <a:rPr kumimoji="0" lang="en-US" altLang="ru-RU" sz="1600" b="0" dirty="0" smtClean="0">
                <a:latin typeface="Arial" pitchFamily="34" charset="0"/>
              </a:rPr>
            </a:br>
            <a:endParaRPr kumimoji="0" lang="ru-RU" altLang="ru-RU" b="0" dirty="0" smtClean="0">
              <a:latin typeface="Arial" pitchFamily="34" charset="0"/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23825" y="576263"/>
            <a:ext cx="902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chemeClr val="bg1"/>
                </a:solidFill>
                <a:latin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Номер слайда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81356F52-57AE-47AC-98C7-DD782170591A}" type="slidenum">
              <a:rPr kumimoji="0" lang="ru-RU" altLang="ru-RU"/>
              <a:pPr/>
              <a:t>3</a:t>
            </a:fld>
            <a:endParaRPr kumimoji="0" lang="ru-RU" altLang="ru-RU"/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65100" y="115888"/>
            <a:ext cx="793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Система стандартов по трубопроводной арматуре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246063" y="812800"/>
            <a:ext cx="416083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r>
              <a:rPr kumimoji="0" lang="ru-RU" altLang="ru-RU" sz="1300" b="1">
                <a:solidFill>
                  <a:srgbClr val="C00000"/>
                </a:solidFill>
                <a:latin typeface="Arial" pitchFamily="34" charset="0"/>
              </a:rPr>
              <a:t>ТРУБОПРОВОДНАЯ АРМАТУРА </a:t>
            </a:r>
            <a:r>
              <a:rPr kumimoji="0" lang="ru-RU" altLang="ru-RU" sz="1300">
                <a:latin typeface="Arial" pitchFamily="34" charset="0"/>
              </a:rPr>
              <a:t>- один из важнейших видов технических устройств, обеспечивающих безопасность магистральных и промысловых трубопроводов, объектов  атомной и тепловой энергетики,  технологических установок по добыче и переработке нефти и газа,  химии и  других технологических установок.</a:t>
            </a:r>
          </a:p>
          <a:p>
            <a:pPr algn="just"/>
            <a:r>
              <a:rPr kumimoji="0" lang="ru-RU" altLang="ru-RU" sz="1300">
                <a:latin typeface="Arial" pitchFamily="34" charset="0"/>
              </a:rPr>
              <a:t>Все работы по стандартизации трубопроводной арматуры проводит </a:t>
            </a:r>
            <a:r>
              <a:rPr kumimoji="0" lang="ru-RU" altLang="ru-RU" sz="1300" b="1">
                <a:latin typeface="Arial" pitchFamily="34" charset="0"/>
              </a:rPr>
              <a:t>Технический комитет Росстандарта  ТК 259 «Трубопроводная арматура и сильфоны»</a:t>
            </a:r>
            <a:r>
              <a:rPr kumimoji="0" lang="ru-RU" altLang="ru-RU" sz="1300">
                <a:latin typeface="Arial" pitchFamily="34" charset="0"/>
              </a:rPr>
              <a:t>. Секретариат этого технического комитета работает на базе Центрального конструкторского бюро арматуростроения – ЦКБА.</a:t>
            </a:r>
          </a:p>
          <a:p>
            <a:pPr algn="ctr"/>
            <a:r>
              <a:rPr kumimoji="0" lang="ru-RU" altLang="ru-RU" sz="1300">
                <a:latin typeface="Arial" pitchFamily="34" charset="0"/>
              </a:rPr>
              <a:t>	</a:t>
            </a:r>
          </a:p>
          <a:p>
            <a:pPr algn="ctr"/>
            <a:r>
              <a:rPr kumimoji="0" lang="ru-RU" altLang="ru-RU" sz="1300" b="1">
                <a:solidFill>
                  <a:srgbClr val="FF0000"/>
                </a:solidFill>
                <a:latin typeface="Arial" pitchFamily="34" charset="0"/>
              </a:rPr>
              <a:t>За последние несколько лет полностью обновлена система основных стандартов по трубопроводной арматуре </a:t>
            </a:r>
          </a:p>
        </p:txBody>
      </p:sp>
      <p:pic>
        <p:nvPicPr>
          <p:cNvPr id="819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694113"/>
            <a:ext cx="1566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790950"/>
            <a:ext cx="15875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752475"/>
            <a:ext cx="2016125" cy="27955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765175"/>
            <a:ext cx="1965325" cy="2779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Номер слайда 14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A1DF69CE-5B83-4029-9824-B373FA86391C}" type="slidenum">
              <a:rPr kumimoji="0" lang="en-US" altLang="ru-RU">
                <a:latin typeface="Book Antiqua" pitchFamily="18" charset="0"/>
              </a:rPr>
              <a:pPr/>
              <a:t>4</a:t>
            </a:fld>
            <a:endParaRPr kumimoji="0" lang="en-US" altLang="ru-RU">
              <a:latin typeface="Book Antiqua" pitchFamily="18" charset="0"/>
            </a:endParaRPr>
          </a:p>
        </p:txBody>
      </p:sp>
      <p:graphicFrame>
        <p:nvGraphicFramePr>
          <p:cNvPr id="53" name="Схема 52"/>
          <p:cNvGraphicFramePr/>
          <p:nvPr/>
        </p:nvGraphicFramePr>
        <p:xfrm>
          <a:off x="223278" y="539751"/>
          <a:ext cx="3684116" cy="163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8" name="Схема 57"/>
          <p:cNvGraphicFramePr/>
          <p:nvPr/>
        </p:nvGraphicFramePr>
        <p:xfrm>
          <a:off x="4487596" y="998916"/>
          <a:ext cx="4256270" cy="125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2" name="Схема 61"/>
          <p:cNvGraphicFramePr/>
          <p:nvPr/>
        </p:nvGraphicFramePr>
        <p:xfrm>
          <a:off x="402483" y="2198473"/>
          <a:ext cx="4256270" cy="130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3" name="Схема 62"/>
          <p:cNvGraphicFramePr/>
          <p:nvPr/>
        </p:nvGraphicFramePr>
        <p:xfrm>
          <a:off x="4364593" y="2923148"/>
          <a:ext cx="4064214" cy="99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64" name="Схема 63"/>
          <p:cNvGraphicFramePr/>
          <p:nvPr/>
        </p:nvGraphicFramePr>
        <p:xfrm>
          <a:off x="553779" y="3801359"/>
          <a:ext cx="4064214" cy="99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220663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3600"/>
              </a:lnSpc>
            </a:pPr>
            <a:r>
              <a:rPr kumimoji="0" lang="ru-RU" altLang="ru-RU" sz="2400" b="1">
                <a:solidFill>
                  <a:srgbClr val="129D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Уровни нормативных 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Схема 38"/>
          <p:cNvGraphicFramePr/>
          <p:nvPr/>
        </p:nvGraphicFramePr>
        <p:xfrm>
          <a:off x="-133693" y="631300"/>
          <a:ext cx="8099529" cy="424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Рисунок 20" descr="http://www.logobank.ru/images/ph/ru/t/transnef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216275"/>
            <a:ext cx="5953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4" descr="http://news.sfu-kras.ru/files/images/gazprom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736975"/>
            <a:ext cx="900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logos_ISO_officiel_ble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61988"/>
            <a:ext cx="615950" cy="541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5"/>
          <p:cNvSpPr txBox="1">
            <a:spLocks noChangeArrowheads="1"/>
          </p:cNvSpPr>
          <p:nvPr/>
        </p:nvSpPr>
        <p:spPr bwMode="auto">
          <a:xfrm>
            <a:off x="100013" y="0"/>
            <a:ext cx="76882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3500"/>
              </a:lnSpc>
            </a:pPr>
            <a:r>
              <a:rPr kumimoji="0" lang="ru-RU" altLang="ru-RU" sz="2400" b="1">
                <a:solidFill>
                  <a:srgbClr val="129DC8"/>
                </a:solidFill>
              </a:rPr>
              <a:t>Система стандартов по трубопроводной арматуре</a:t>
            </a:r>
          </a:p>
        </p:txBody>
      </p:sp>
      <p:pic>
        <p:nvPicPr>
          <p:cNvPr id="12" name="Picture 11" descr="МГС СН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409700"/>
            <a:ext cx="620713" cy="596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?id=259617214-34-7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279650"/>
            <a:ext cx="663575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1_Work\Выставка\LOGO_PNG_001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8" t="17215" r="31271" b="18079"/>
          <a:stretch>
            <a:fillRect/>
          </a:stretch>
        </p:blipFill>
        <p:spPr bwMode="auto">
          <a:xfrm>
            <a:off x="4557713" y="2917825"/>
            <a:ext cx="661987" cy="657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Box 15"/>
          <p:cNvSpPr txBox="1">
            <a:spLocks noChangeArrowheads="1"/>
          </p:cNvSpPr>
          <p:nvPr/>
        </p:nvSpPr>
        <p:spPr bwMode="auto">
          <a:xfrm>
            <a:off x="652463" y="0"/>
            <a:ext cx="768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Необходимость создания базы стандартов </a:t>
            </a:r>
          </a:p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по трубопроводной арматуре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indent="4572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r>
              <a:rPr kumimoji="0" lang="ru-RU" altLang="ru-RU" sz="1600" dirty="0" smtClean="0">
                <a:solidFill>
                  <a:srgbClr val="900634"/>
                </a:solidFill>
                <a:latin typeface="Arial" pitchFamily="34" charset="0"/>
              </a:rPr>
              <a:t>Сегодня </a:t>
            </a:r>
            <a:r>
              <a:rPr kumimoji="0" lang="ru-RU" altLang="ru-RU" sz="1600" dirty="0">
                <a:solidFill>
                  <a:srgbClr val="900634"/>
                </a:solidFill>
                <a:latin typeface="Arial" pitchFamily="34" charset="0"/>
              </a:rPr>
              <a:t>практически невозможно представить организацию, в которой не требуется обработка и получение объёма информации по различным аспектам деятельности организации – экономической, технической, коммерческой. Все эти и другие виды деятельности объединяет одно – 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необходимость постоянно учитывать требования динамически меняющихся нормативно-правовых документов, документов по </a:t>
            </a:r>
            <a:r>
              <a:rPr kumimoji="0" lang="ru-RU" altLang="ru-RU" sz="1600" b="1" dirty="0" smtClean="0">
                <a:solidFill>
                  <a:srgbClr val="900634"/>
                </a:solidFill>
                <a:latin typeface="Arial" pitchFamily="34" charset="0"/>
              </a:rPr>
              <a:t>стандартизации.</a:t>
            </a:r>
            <a:endParaRPr kumimoji="0" lang="en-US" altLang="ru-RU" sz="1600" b="1" dirty="0" smtClean="0">
              <a:solidFill>
                <a:srgbClr val="900634"/>
              </a:solidFill>
              <a:latin typeface="Arial" pitchFamily="34" charset="0"/>
            </a:endParaRPr>
          </a:p>
          <a:p>
            <a:pPr algn="just"/>
            <a:r>
              <a:rPr kumimoji="0" lang="ru-RU" altLang="ru-RU" sz="1600" dirty="0" smtClean="0">
                <a:latin typeface="Arial" pitchFamily="34" charset="0"/>
              </a:rPr>
              <a:t>Имеющиеся большие информационно-поисковые системы, такие как </a:t>
            </a:r>
            <a:r>
              <a:rPr kumimoji="0" lang="en-US" altLang="ru-RU" sz="1600" b="1" dirty="0" smtClean="0">
                <a:latin typeface="Arial" pitchFamily="34" charset="0"/>
              </a:rPr>
              <a:t>NormaCS</a:t>
            </a:r>
            <a:r>
              <a:rPr kumimoji="0" lang="ru-RU" altLang="ru-RU" sz="1600" b="1" dirty="0" smtClean="0">
                <a:latin typeface="Arial" pitchFamily="34" charset="0"/>
              </a:rPr>
              <a:t>,</a:t>
            </a:r>
            <a:r>
              <a:rPr kumimoji="0" lang="en-US" altLang="ru-RU" sz="1600" dirty="0" smtClean="0">
                <a:latin typeface="Arial" pitchFamily="34" charset="0"/>
              </a:rPr>
              <a:t> </a:t>
            </a:r>
            <a:r>
              <a:rPr kumimoji="0" lang="ru-RU" altLang="ru-RU" sz="1600" dirty="0" smtClean="0">
                <a:latin typeface="Arial" pitchFamily="34" charset="0"/>
              </a:rPr>
              <a:t>содержат сотни тысяч документов, из которых конкретному пользователю обычно необходимо несколько процентов о</a:t>
            </a:r>
            <a:r>
              <a:rPr kumimoji="0" lang="ru-RU" altLang="ru-RU" sz="1600" dirty="0">
                <a:latin typeface="Arial" pitchFamily="34" charset="0"/>
              </a:rPr>
              <a:t>т</a:t>
            </a:r>
            <a:r>
              <a:rPr kumimoji="0" lang="ru-RU" altLang="ru-RU" sz="1600" dirty="0" smtClean="0">
                <a:latin typeface="Arial" pitchFamily="34" charset="0"/>
              </a:rPr>
              <a:t> общей базы.</a:t>
            </a:r>
            <a:endParaRPr kumimoji="0" lang="en-US" altLang="ru-RU" sz="1600" dirty="0">
              <a:solidFill>
                <a:srgbClr val="900634"/>
              </a:solidFill>
              <a:latin typeface="Arial" pitchFamily="34" charset="0"/>
            </a:endParaRPr>
          </a:p>
          <a:p>
            <a:pPr algn="just"/>
            <a:r>
              <a:rPr kumimoji="0" lang="ru-RU" altLang="ru-RU" sz="1600" dirty="0" smtClean="0">
                <a:solidFill>
                  <a:srgbClr val="900634"/>
                </a:solidFill>
                <a:latin typeface="Arial" pitchFamily="34" charset="0"/>
              </a:rPr>
              <a:t>При </a:t>
            </a:r>
            <a:r>
              <a:rPr kumimoji="0" lang="ru-RU" altLang="ru-RU" sz="1600" dirty="0">
                <a:solidFill>
                  <a:srgbClr val="900634"/>
                </a:solidFill>
                <a:latin typeface="Arial" pitchFamily="34" charset="0"/>
              </a:rPr>
              <a:t>создании базы документов по отдельному виду деятельности, или отдельному виду оборудования или техническому устройству, можно выделить из общей базы только тот набор документов, который 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позволит ускорить поиск необходимого, и даст представление о различных аспектах нормативных документов по данному виду деятельности или оборудованию.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15"/>
          <p:cNvSpPr txBox="1">
            <a:spLocks noChangeArrowheads="1"/>
          </p:cNvSpPr>
          <p:nvPr/>
        </p:nvSpPr>
        <p:spPr bwMode="auto">
          <a:xfrm>
            <a:off x="735013" y="55563"/>
            <a:ext cx="768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Основные пользователи базы по ТПА 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" y="717550"/>
            <a:ext cx="8642350" cy="4308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altLang="ru-RU" sz="1600" b="1" u="sng" dirty="0" smtClean="0">
                <a:solidFill>
                  <a:srgbClr val="900634"/>
                </a:solidFill>
                <a:latin typeface="Arial" pitchFamily="34" charset="0"/>
              </a:rPr>
              <a:t>Пользователи базы по ТПА:</a:t>
            </a:r>
            <a:endParaRPr kumimoji="0" lang="ru-RU" altLang="ru-RU" sz="1600" b="1" u="sng" dirty="0">
              <a:solidFill>
                <a:srgbClr val="900634"/>
              </a:solidFill>
              <a:latin typeface="Arial" pitchFamily="34" charset="0"/>
            </a:endParaRPr>
          </a:p>
          <a:p>
            <a:endParaRPr kumimoji="0" lang="ru-RU" altLang="ru-RU" sz="1600" b="1" u="sng" dirty="0">
              <a:solidFill>
                <a:srgbClr val="900634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предприятия-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разработчики</a:t>
            </a:r>
            <a:r>
              <a:rPr kumimoji="0" lang="ru-RU" altLang="ru-RU" sz="1600" dirty="0">
                <a:latin typeface="Arial" pitchFamily="34" charset="0"/>
              </a:rPr>
              <a:t> трубопроводной арматуры;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проектные организации </a:t>
            </a:r>
            <a:r>
              <a:rPr kumimoji="0" lang="ru-RU" altLang="ru-RU" sz="1600" dirty="0">
                <a:latin typeface="Arial" pitchFamily="34" charset="0"/>
              </a:rPr>
              <a:t>по созданию технологических систем в различных отраслях промышленности, сосудов, котельное оборудование, и др.;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предприятия-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изготовители </a:t>
            </a:r>
            <a:r>
              <a:rPr kumimoji="0" lang="ru-RU" altLang="ru-RU" sz="1600" dirty="0">
                <a:latin typeface="Arial" pitchFamily="34" charset="0"/>
              </a:rPr>
              <a:t>трубопроводной арматуры;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специалисты 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эксплуатирующих</a:t>
            </a:r>
            <a:r>
              <a:rPr kumimoji="0" lang="ru-RU" altLang="ru-RU" sz="1600" dirty="0">
                <a:latin typeface="Arial" pitchFamily="34" charset="0"/>
              </a:rPr>
              <a:t> арматуру предприятий;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научно-исследовательские организации </a:t>
            </a:r>
            <a:r>
              <a:rPr kumimoji="0" lang="ru-RU" altLang="ru-RU" sz="1600" dirty="0">
                <a:latin typeface="Arial" pitchFamily="34" charset="0"/>
              </a:rPr>
              <a:t>для проектирования исследовательских установок и испытательных стендов;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органы 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сертификации</a:t>
            </a:r>
            <a:r>
              <a:rPr kumimoji="0" lang="ru-RU" altLang="ru-RU" sz="1600" dirty="0">
                <a:solidFill>
                  <a:srgbClr val="900634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ремонтные</a:t>
            </a:r>
            <a:r>
              <a:rPr kumimoji="0" lang="ru-RU" altLang="ru-RU" sz="1600" dirty="0">
                <a:latin typeface="Arial" pitchFamily="34" charset="0"/>
              </a:rPr>
              <a:t> предприятия;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аккредитованные 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испытательные лаборатории </a:t>
            </a:r>
            <a:r>
              <a:rPr kumimoji="0" lang="ru-RU" altLang="ru-RU" sz="1600" dirty="0">
                <a:latin typeface="Arial" pitchFamily="34" charset="0"/>
              </a:rPr>
              <a:t>по подтверждению соответствия;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государственные </a:t>
            </a: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надзорные органы</a:t>
            </a:r>
            <a:r>
              <a:rPr kumimoji="0" lang="ru-RU" altLang="ru-RU" sz="1600" dirty="0">
                <a:latin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экспертные организации и эксперты</a:t>
            </a:r>
            <a:r>
              <a:rPr kumimoji="0" lang="ru-RU" altLang="ru-RU" sz="1600" dirty="0">
                <a:latin typeface="Arial" pitchFamily="34" charset="0"/>
              </a:rPr>
              <a:t>, аккредитованные в системе </a:t>
            </a:r>
            <a:r>
              <a:rPr kumimoji="0" lang="ru-RU" altLang="ru-RU" sz="1600" dirty="0" err="1">
                <a:latin typeface="Arial" pitchFamily="34" charset="0"/>
              </a:rPr>
              <a:t>Ростехнадзора</a:t>
            </a:r>
            <a:r>
              <a:rPr kumimoji="0" lang="ru-RU" altLang="ru-RU" sz="1600" dirty="0">
                <a:latin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solidFill>
                  <a:srgbClr val="900634"/>
                </a:solidFill>
                <a:latin typeface="Arial" pitchFamily="34" charset="0"/>
              </a:rPr>
              <a:t>технические комитеты </a:t>
            </a:r>
            <a:r>
              <a:rPr kumimoji="0" lang="ru-RU" altLang="ru-RU" sz="1600" dirty="0">
                <a:latin typeface="Arial" pitchFamily="34" charset="0"/>
              </a:rPr>
              <a:t>по стандартизации, имеющие область деятельности, смежную с ТК 259 «Трубопроводная арматура и сильфоны»    </a:t>
            </a:r>
          </a:p>
          <a:p>
            <a:endParaRPr kumimoji="0"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5"/>
          <p:cNvSpPr txBox="1">
            <a:spLocks noChangeArrowheads="1"/>
          </p:cNvSpPr>
          <p:nvPr/>
        </p:nvSpPr>
        <p:spPr bwMode="auto">
          <a:xfrm>
            <a:off x="123825" y="55563"/>
            <a:ext cx="9020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Технические регламенты </a:t>
            </a:r>
          </a:p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и трубопроводная арматура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74625" y="944563"/>
            <a:ext cx="8564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endParaRPr kumimoji="0" lang="ru-RU" altLang="ru-RU" sz="1600" b="1">
              <a:solidFill>
                <a:srgbClr val="900634"/>
              </a:solidFill>
              <a:latin typeface="Arial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55613" y="882650"/>
            <a:ext cx="8642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altLang="ru-RU" sz="1600" b="1">
                <a:latin typeface="Arial" pitchFamily="34" charset="0"/>
              </a:rPr>
              <a:t>Обязательные требования к арматуре и приводам установлены в </a:t>
            </a:r>
            <a:endParaRPr kumimoji="0" lang="en-US" altLang="ru-RU" sz="1600" b="1">
              <a:latin typeface="Arial" pitchFamily="34" charset="0"/>
            </a:endParaRPr>
          </a:p>
          <a:p>
            <a:r>
              <a:rPr kumimoji="0" lang="ru-RU" altLang="ru-RU" sz="1600" b="1">
                <a:solidFill>
                  <a:srgbClr val="C00000"/>
                </a:solidFill>
                <a:latin typeface="Arial" pitchFamily="34" charset="0"/>
              </a:rPr>
              <a:t>6 ТЕХНИЧЕСКИХ РЕГЛАМЕНТАХ Таможенного союза</a:t>
            </a:r>
            <a:endParaRPr kumimoji="0" lang="ru-RU" altLang="ru-RU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3803" y="1476966"/>
          <a:ext cx="7399409" cy="343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67025" y="1636713"/>
            <a:ext cx="1798638" cy="169068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400" b="1">
                <a:solidFill>
                  <a:srgbClr val="000000"/>
                </a:solidFill>
                <a:latin typeface="Arial" pitchFamily="34" charset="0"/>
                <a:ea typeface="Tahoma" pitchFamily="34" charset="0"/>
              </a:rPr>
              <a:t>О безопасности аппаратов, работающих на газообразном топливе </a:t>
            </a:r>
          </a:p>
          <a:p>
            <a:pPr algn="ctr"/>
            <a:r>
              <a:rPr kumimoji="0" lang="ru-RU" altLang="ru-RU" sz="1400" b="1" u="sng">
                <a:solidFill>
                  <a:srgbClr val="C00000"/>
                </a:solidFill>
                <a:latin typeface="Arial" pitchFamily="34" charset="0"/>
                <a:ea typeface="Tahoma" pitchFamily="34" charset="0"/>
              </a:rPr>
              <a:t>ТР ТС 016/2011</a:t>
            </a:r>
            <a:endParaRPr kumimoji="0" lang="ru-RU" altLang="ru-RU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2900" y="3486150"/>
            <a:ext cx="1782763" cy="1289050"/>
          </a:xfrm>
          <a:prstGeom prst="roundRect">
            <a:avLst/>
          </a:prstGeom>
          <a:solidFill>
            <a:srgbClr val="92D050">
              <a:alpha val="16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400" b="1">
                <a:solidFill>
                  <a:srgbClr val="000000"/>
                </a:solidFill>
                <a:latin typeface="Arial" pitchFamily="34" charset="0"/>
                <a:ea typeface="Tahoma" pitchFamily="34" charset="0"/>
              </a:rPr>
              <a:t>О безопасности колёсных транспортных средств</a:t>
            </a:r>
          </a:p>
          <a:p>
            <a:pPr algn="ctr"/>
            <a:r>
              <a:rPr kumimoji="0" lang="ru-RU" altLang="ru-RU" sz="1400" b="1" u="sng">
                <a:solidFill>
                  <a:srgbClr val="C00000"/>
                </a:solidFill>
                <a:latin typeface="Arial" pitchFamily="34" charset="0"/>
                <a:ea typeface="Tahoma" pitchFamily="34" charset="0"/>
              </a:rPr>
              <a:t>ТР ТС 018/2011</a:t>
            </a:r>
            <a:endParaRPr kumimoji="0" lang="ru-RU" altLang="ru-RU" sz="1400" b="1">
              <a:solidFill>
                <a:srgbClr val="000000"/>
              </a:solidFill>
              <a:latin typeface="Arial" pitchFamily="34" charset="0"/>
              <a:ea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07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123825" y="55563"/>
            <a:ext cx="902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138" algn="l"/>
              </a:tabLs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129DC8"/>
                </a:solidFill>
                <a:latin typeface="Arial" pitchFamily="34" charset="0"/>
              </a:rPr>
              <a:t>Структура базы стандартов по ТПА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73038" y="746125"/>
            <a:ext cx="892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altLang="ru-RU" sz="1600" b="1">
                <a:latin typeface="Arial" pitchFamily="34" charset="0"/>
              </a:rPr>
              <a:t>База состоит из </a:t>
            </a:r>
            <a:r>
              <a:rPr kumimoji="0" lang="ru-RU" altLang="ru-RU" sz="1600" b="1" u="sng">
                <a:solidFill>
                  <a:schemeClr val="accent2"/>
                </a:solidFill>
                <a:latin typeface="Arial" pitchFamily="34" charset="0"/>
              </a:rPr>
              <a:t>15 основных разделов </a:t>
            </a:r>
            <a:r>
              <a:rPr kumimoji="0" lang="ru-RU" altLang="ru-RU" sz="1600" b="1">
                <a:latin typeface="Arial" pitchFamily="34" charset="0"/>
              </a:rPr>
              <a:t>и более </a:t>
            </a:r>
            <a:r>
              <a:rPr kumimoji="0" lang="ru-RU" altLang="ru-RU" sz="1600" b="1" u="sng">
                <a:solidFill>
                  <a:srgbClr val="C0504D"/>
                </a:solidFill>
                <a:latin typeface="Arial" pitchFamily="34" charset="0"/>
              </a:rPr>
              <a:t>100 подразделов 2-го и 3-го уровня</a:t>
            </a:r>
            <a:r>
              <a:rPr kumimoji="0" lang="ru-RU" altLang="ru-RU" sz="1600" b="1">
                <a:latin typeface="Arial" pitchFamily="34" charset="0"/>
              </a:rPr>
              <a:t>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900613" y="256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285875"/>
            <a:ext cx="8034337" cy="32940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altLang="ru-RU" sz="1600" dirty="0">
                <a:latin typeface="Arial" pitchFamily="34" charset="0"/>
              </a:rPr>
              <a:t>В Базу включено </a:t>
            </a:r>
            <a:r>
              <a:rPr kumimoji="0" lang="ru-RU" altLang="ru-RU" sz="1600" dirty="0" smtClean="0">
                <a:latin typeface="Arial" pitchFamily="34" charset="0"/>
              </a:rPr>
              <a:t>более </a:t>
            </a:r>
            <a:r>
              <a:rPr kumimoji="0" lang="ru-RU" altLang="ru-RU" sz="1600" b="1" dirty="0">
                <a:latin typeface="Arial" pitchFamily="34" charset="0"/>
              </a:rPr>
              <a:t>2200 документов </a:t>
            </a:r>
            <a:r>
              <a:rPr kumimoji="0" lang="ru-RU" altLang="ru-RU" sz="1600" dirty="0">
                <a:latin typeface="Arial" pitchFamily="34" charset="0"/>
              </a:rPr>
              <a:t>различного уровня </a:t>
            </a:r>
          </a:p>
          <a:p>
            <a:endParaRPr kumimoji="0" lang="ru-RU" altLang="ru-RU" sz="16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latin typeface="Arial" pitchFamily="34" charset="0"/>
              </a:rPr>
              <a:t>Основные виды документов: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Федеральные законы;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Технические регламенты РФ и  </a:t>
            </a:r>
            <a:r>
              <a:rPr kumimoji="0" lang="ru-RU" altLang="ru-RU" sz="1600" dirty="0" err="1">
                <a:latin typeface="Arial" pitchFamily="34" charset="0"/>
              </a:rPr>
              <a:t>и</a:t>
            </a:r>
            <a:r>
              <a:rPr kumimoji="0" lang="ru-RU" altLang="ru-RU" sz="1600" dirty="0">
                <a:latin typeface="Arial" pitchFamily="34" charset="0"/>
              </a:rPr>
              <a:t> ТР ТС;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Постановления Правительства РФ;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Документы федеральных органов исполнительной власти;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Документы органов государственного надзора.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latin typeface="Arial" pitchFamily="34" charset="0"/>
              </a:rPr>
              <a:t>ГОСТ</a:t>
            </a:r>
            <a:r>
              <a:rPr kumimoji="0" lang="ru-RU" altLang="ru-RU" sz="1600" dirty="0">
                <a:latin typeface="Arial" pitchFamily="34" charset="0"/>
              </a:rPr>
              <a:t> и все его разновидности (ГОСТ </a:t>
            </a:r>
            <a:r>
              <a:rPr kumimoji="0" lang="en-US" altLang="ru-RU" sz="1600" dirty="0">
                <a:latin typeface="Arial" pitchFamily="34" charset="0"/>
              </a:rPr>
              <a:t>ISO</a:t>
            </a:r>
            <a:r>
              <a:rPr kumimoji="0" lang="ru-RU" altLang="ru-RU" sz="1600" dirty="0">
                <a:latin typeface="Arial" pitchFamily="34" charset="0"/>
              </a:rPr>
              <a:t>,</a:t>
            </a:r>
            <a:r>
              <a:rPr kumimoji="0" lang="en-US" altLang="ru-RU" sz="1600" dirty="0">
                <a:latin typeface="Arial" pitchFamily="34" charset="0"/>
              </a:rPr>
              <a:t> </a:t>
            </a:r>
            <a:r>
              <a:rPr kumimoji="0" lang="ru-RU" altLang="ru-RU" sz="1600" dirty="0">
                <a:latin typeface="Arial" pitchFamily="34" charset="0"/>
              </a:rPr>
              <a:t>ГОСТ </a:t>
            </a:r>
            <a:r>
              <a:rPr kumimoji="0" lang="en-US" altLang="ru-RU" sz="1600" dirty="0">
                <a:latin typeface="Arial" pitchFamily="34" charset="0"/>
              </a:rPr>
              <a:t>EN, </a:t>
            </a:r>
            <a:r>
              <a:rPr kumimoji="0" lang="ru-RU" altLang="ru-RU" sz="1600" dirty="0">
                <a:latin typeface="Arial" pitchFamily="34" charset="0"/>
              </a:rPr>
              <a:t>ГОСТ </a:t>
            </a:r>
            <a:r>
              <a:rPr kumimoji="0" lang="en-US" altLang="ru-RU" sz="1600" dirty="0">
                <a:latin typeface="Arial" pitchFamily="34" charset="0"/>
              </a:rPr>
              <a:t>IEC)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latin typeface="Arial" pitchFamily="34" charset="0"/>
              </a:rPr>
              <a:t>ГОСТ Р</a:t>
            </a:r>
            <a:r>
              <a:rPr kumimoji="0" lang="ru-RU" altLang="ru-RU" sz="1600" dirty="0">
                <a:latin typeface="Arial" pitchFamily="34" charset="0"/>
              </a:rPr>
              <a:t> и все его разновидности (ГОСТ Р </a:t>
            </a:r>
            <a:r>
              <a:rPr kumimoji="0" lang="en-US" altLang="ru-RU" sz="1600" dirty="0">
                <a:latin typeface="Arial" pitchFamily="34" charset="0"/>
              </a:rPr>
              <a:t>ISO</a:t>
            </a:r>
            <a:r>
              <a:rPr kumimoji="0" lang="ru-RU" altLang="ru-RU" sz="1600" dirty="0">
                <a:latin typeface="Arial" pitchFamily="34" charset="0"/>
              </a:rPr>
              <a:t>,</a:t>
            </a:r>
            <a:r>
              <a:rPr kumimoji="0" lang="en-US" altLang="ru-RU" sz="1600" dirty="0">
                <a:latin typeface="Arial" pitchFamily="34" charset="0"/>
              </a:rPr>
              <a:t> </a:t>
            </a:r>
            <a:r>
              <a:rPr kumimoji="0" lang="ru-RU" altLang="ru-RU" sz="1600" dirty="0">
                <a:latin typeface="Arial" pitchFamily="34" charset="0"/>
              </a:rPr>
              <a:t>ГОСТ Р </a:t>
            </a:r>
            <a:r>
              <a:rPr kumimoji="0" lang="en-US" altLang="ru-RU" sz="1600" dirty="0">
                <a:latin typeface="Arial" pitchFamily="34" charset="0"/>
              </a:rPr>
              <a:t>EN, </a:t>
            </a:r>
            <a:r>
              <a:rPr kumimoji="0" lang="ru-RU" altLang="ru-RU" sz="1600" dirty="0">
                <a:latin typeface="Arial" pitchFamily="34" charset="0"/>
              </a:rPr>
              <a:t>ГОСТ Р </a:t>
            </a:r>
            <a:r>
              <a:rPr kumimoji="0" lang="en-US" altLang="ru-RU" sz="1600" dirty="0">
                <a:latin typeface="Arial" pitchFamily="34" charset="0"/>
              </a:rPr>
              <a:t>IEC)</a:t>
            </a:r>
            <a:endParaRPr kumimoji="0" lang="ru-RU" altLang="ru-RU" sz="16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b="1" dirty="0">
                <a:latin typeface="Arial" pitchFamily="34" charset="0"/>
              </a:rPr>
              <a:t>Стандарты СТ ЦКБА </a:t>
            </a:r>
            <a:r>
              <a:rPr kumimoji="0" lang="ru-RU" altLang="ru-RU" sz="1600" dirty="0">
                <a:latin typeface="Arial" pitchFamily="34" charset="0"/>
              </a:rPr>
              <a:t>и стандарты других 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600" dirty="0">
                <a:latin typeface="Arial" pitchFamily="34" charset="0"/>
              </a:rPr>
              <a:t>Прочие документы (отраслевые документы, руководящие документы, инструкции, методики, указания, правила…) </a:t>
            </a:r>
            <a:r>
              <a:rPr kumimoji="0" lang="en-US" altLang="ru-RU" sz="1600" dirty="0">
                <a:latin typeface="Arial" pitchFamily="34" charset="0"/>
              </a:rPr>
              <a:t>  </a:t>
            </a:r>
            <a:endParaRPr kumimoji="0" lang="ru-RU" altLang="ru-RU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</TotalTime>
  <Words>1074</Words>
  <Application>Microsoft Office PowerPoint</Application>
  <PresentationFormat>Экран (16:9)</PresentationFormat>
  <Paragraphs>209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Стандарты по трубопроводной арматуре  в Системе нормативов NormaCS     Благий Андрей Владимирович ИЦ ЗАО «Нанософт разработка», Москва  blagy@csoft.ru www.normacs.ru www.normacs.info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Благий Андрей Владмирович ИЦ ЗАО «Нанософт разработка», Москва  blagy@csoft.ru www.normacs.ru www.normacs.info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Ekaterina A. Pokrovskaja</dc:creator>
  <cp:lastModifiedBy>blagy</cp:lastModifiedBy>
  <cp:revision>97</cp:revision>
  <dcterms:created xsi:type="dcterms:W3CDTF">2015-09-14T08:31:50Z</dcterms:created>
  <dcterms:modified xsi:type="dcterms:W3CDTF">2017-09-25T09:57:27Z</dcterms:modified>
</cp:coreProperties>
</file>