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6" r:id="rId5"/>
    <p:sldId id="267" r:id="rId6"/>
    <p:sldId id="273" r:id="rId7"/>
    <p:sldId id="268" r:id="rId8"/>
    <p:sldId id="269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4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7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1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9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1379-2F3E-4C1C-895E-376C4558BA4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7731-56EC-4C2C-867C-91DCE7D34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61" y="1310331"/>
            <a:ext cx="110547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Научно-технический семинар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«Трубопроводная арматура: конструкторско-технологическое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надежности, стандартизация, импортозамещение, маркетинг»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на тему: «Перспективный способ изготовления фланцев по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33259-2015 методом центробежного электрошлакового переплава»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Фатьянов Д.С., директор по продажам ООО «Завод кольцевых заготовок», г. Омск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9294" y="520791"/>
            <a:ext cx="171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152" y="1563147"/>
            <a:ext cx="11208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Литейные заготовки по качеству не уступают кованным и штампованным аналогам;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изготовления заготовок переходных и не стандартных фланцев без перевооружения производства;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Мелкосерийное и единичное производство заготовок;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Короткие сроки освоения производства новой продукции, как из материала заказчика, так и из собственных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материалов;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  Низкая стоимость получаемых изделий.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023" y="4498224"/>
            <a:ext cx="1102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Считаем возможным применение заготовок, полученных методом центробежного электрошлакового литья, в трубопроводной арматуре.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404" y="2327564"/>
            <a:ext cx="995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2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37" y="1271846"/>
            <a:ext cx="3797448" cy="537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7" y="1271846"/>
            <a:ext cx="3321298" cy="5378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431" y="339897"/>
            <a:ext cx="1152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Авторское свидетельство 599426 от 30.12.82 г. Б.Е. Патона, Б.И. Медовара, В.Л. Шевцова и др.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4" y="1603023"/>
            <a:ext cx="5791200" cy="386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1603023"/>
            <a:ext cx="5736167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535" y="482601"/>
            <a:ext cx="8440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получения отливок методом ЦЭШЛ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866" y="5630138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Рис.1 Применяемое оборудование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733" y="5630138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2 Разливка металла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287867"/>
            <a:ext cx="117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Характерные свойства отливок, полученные методом ЦЭШЛ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042" y="1444722"/>
            <a:ext cx="10193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Изотропность механических свойств;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Пониженный уровень загрязненности металла неметаллическими включениями;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Пониженное содержание серы в расплаве металла благодаря интенсивной десульфации;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От незначительного наличия до полного отсутствия внутренних дефектов усадочного характера;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Практически полное отсутствие внутренних шлаковых включений за счет интенсивной сепарации    шлака и строго направленной кристаллизации отливки;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Механические свойства металла отливок соответствуют уровню механических свойств кованых заготовок.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5" y="1354668"/>
            <a:ext cx="3632277" cy="170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92" y="1354668"/>
            <a:ext cx="2826808" cy="2942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3" y="3522135"/>
            <a:ext cx="3387220" cy="2751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70" y="3522135"/>
            <a:ext cx="3045602" cy="2751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70" y="1299181"/>
            <a:ext cx="3175202" cy="1757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0652" y="469528"/>
            <a:ext cx="76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отливок методом ЦЭШЛ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20" y="3108623"/>
            <a:ext cx="291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3 Бандажное кольцо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7373" y="4297329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4 Корпус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7639" y="3104635"/>
            <a:ext cx="17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5 Фланец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858" y="6315671"/>
            <a:ext cx="181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6 Переход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3295" y="631366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 7 .Шар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9" y="1053579"/>
            <a:ext cx="3233652" cy="2425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14" y="1064894"/>
            <a:ext cx="3218565" cy="2413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75" y="3478818"/>
            <a:ext cx="3366655" cy="2524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523" y="149630"/>
            <a:ext cx="8212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Дефекты прокатного и кованного металла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140" y="3478818"/>
            <a:ext cx="347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Рис.8 Волосовина            х50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8747" y="3478818"/>
            <a:ext cx="39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Рис.9 Трещина напряжения   х500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4474" y="6003809"/>
            <a:ext cx="336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Рис.10 Закат                   х200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987" y="381531"/>
            <a:ext cx="814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предъявляемые к заготовкам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3" y="1274083"/>
            <a:ext cx="3390498" cy="2260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70" y="4109371"/>
            <a:ext cx="3010902" cy="2258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11" y="1247049"/>
            <a:ext cx="7493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химическому составу;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ребования к видам и объемам контроля механических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свойств заготовок;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ребования к методам контроля неразрушающими способами наружных и внутренних дефектов и допускаемым дефектам.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87" y="4196936"/>
            <a:ext cx="3255588" cy="2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1960" y="388389"/>
            <a:ext cx="905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Проведены совместные научно-исследовательские работы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127" y="1489519"/>
            <a:ext cx="112912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 «Исследования возможности использования заготовок, полученных методом центробежного литья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 арматуростроении», АО «НПФ ЦКБА»;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 возможности применения кольцевых заготовок из углеродистых и легированных сталей,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изготовляемых методом центробежного электрошлакового литья (ЦЭШЛ) для штуцерных 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аппаратных фланцев взамен поковок и сортового проката», ОАО «НИИхиммаш»;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Проводились исследования на заготовках фланцев Ду200 Ру40 ГОСТ 12821-80 из сталей марок 20,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09Г2С и 12Х18Н10Т, ООО «КВАРЦ Групп» Омский филиал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Объем контроля заготовок: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имический состав;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механические свойства;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еразрушающий контроль;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акро- и микроструктура;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тойкость к межкристаллитной коррозии.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213" y="452275"/>
            <a:ext cx="725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отливок гарантируется: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19" y="153194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Отработкой технологического процесса при запуске в производство на опытных отливках;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Объемом контроля аналогичным для кованных заготовок и в соответствии с требованиями КД на деталь;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Периодическим контролем качества отливок на подтверждение стабильности технологического процесса в объеме типовых испытаний.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52" y="3937000"/>
            <a:ext cx="3542943" cy="236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34" y="3937000"/>
            <a:ext cx="35432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463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Siams</dc:creator>
  <cp:lastModifiedBy>Пользователь Windows</cp:lastModifiedBy>
  <cp:revision>33</cp:revision>
  <dcterms:created xsi:type="dcterms:W3CDTF">2017-09-22T07:48:11Z</dcterms:created>
  <dcterms:modified xsi:type="dcterms:W3CDTF">2017-09-28T10:39:08Z</dcterms:modified>
</cp:coreProperties>
</file>